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 id="2147483691" r:id="rId6"/>
    <p:sldMasterId id="2147483707" r:id="rId7"/>
  </p:sldMasterIdLst>
  <p:notesMasterIdLst>
    <p:notesMasterId r:id="rId153"/>
  </p:notesMasterIdLst>
  <p:handoutMasterIdLst>
    <p:handoutMasterId r:id="rId154"/>
  </p:handoutMasterIdLst>
  <p:sldIdLst>
    <p:sldId id="354" r:id="rId8"/>
    <p:sldId id="355" r:id="rId9"/>
    <p:sldId id="356" r:id="rId10"/>
    <p:sldId id="357" r:id="rId11"/>
    <p:sldId id="358" r:id="rId12"/>
    <p:sldId id="359" r:id="rId13"/>
    <p:sldId id="360" r:id="rId14"/>
    <p:sldId id="361" r:id="rId15"/>
    <p:sldId id="362" r:id="rId16"/>
    <p:sldId id="363" r:id="rId17"/>
    <p:sldId id="364" r:id="rId18"/>
    <p:sldId id="365" r:id="rId19"/>
    <p:sldId id="366" r:id="rId20"/>
    <p:sldId id="367" r:id="rId21"/>
    <p:sldId id="368" r:id="rId22"/>
    <p:sldId id="369" r:id="rId23"/>
    <p:sldId id="374" r:id="rId24"/>
    <p:sldId id="376" r:id="rId25"/>
    <p:sldId id="377" r:id="rId26"/>
    <p:sldId id="378" r:id="rId27"/>
    <p:sldId id="379" r:id="rId28"/>
    <p:sldId id="380" r:id="rId29"/>
    <p:sldId id="381" r:id="rId30"/>
    <p:sldId id="372" r:id="rId31"/>
    <p:sldId id="373" r:id="rId32"/>
    <p:sldId id="382" r:id="rId33"/>
    <p:sldId id="375"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08" r:id="rId60"/>
    <p:sldId id="409" r:id="rId61"/>
    <p:sldId id="410" r:id="rId62"/>
    <p:sldId id="411" r:id="rId63"/>
    <p:sldId id="412" r:id="rId64"/>
    <p:sldId id="413" r:id="rId65"/>
    <p:sldId id="414" r:id="rId66"/>
    <p:sldId id="415" r:id="rId67"/>
    <p:sldId id="416" r:id="rId68"/>
    <p:sldId id="417" r:id="rId69"/>
    <p:sldId id="418" r:id="rId70"/>
    <p:sldId id="419" r:id="rId71"/>
    <p:sldId id="420" r:id="rId72"/>
    <p:sldId id="421" r:id="rId73"/>
    <p:sldId id="422" r:id="rId74"/>
    <p:sldId id="423" r:id="rId75"/>
    <p:sldId id="424" r:id="rId76"/>
    <p:sldId id="425" r:id="rId77"/>
    <p:sldId id="426" r:id="rId78"/>
    <p:sldId id="427" r:id="rId79"/>
    <p:sldId id="428" r:id="rId80"/>
    <p:sldId id="429" r:id="rId81"/>
    <p:sldId id="430" r:id="rId82"/>
    <p:sldId id="431" r:id="rId83"/>
    <p:sldId id="432" r:id="rId84"/>
    <p:sldId id="433" r:id="rId85"/>
    <p:sldId id="434" r:id="rId86"/>
    <p:sldId id="435" r:id="rId87"/>
    <p:sldId id="436" r:id="rId88"/>
    <p:sldId id="437" r:id="rId89"/>
    <p:sldId id="438" r:id="rId90"/>
    <p:sldId id="439" r:id="rId91"/>
    <p:sldId id="440" r:id="rId92"/>
    <p:sldId id="441" r:id="rId93"/>
    <p:sldId id="442" r:id="rId94"/>
    <p:sldId id="443" r:id="rId95"/>
    <p:sldId id="444" r:id="rId96"/>
    <p:sldId id="445" r:id="rId97"/>
    <p:sldId id="371" r:id="rId98"/>
    <p:sldId id="446" r:id="rId99"/>
    <p:sldId id="447" r:id="rId100"/>
    <p:sldId id="448" r:id="rId101"/>
    <p:sldId id="449" r:id="rId102"/>
    <p:sldId id="450" r:id="rId103"/>
    <p:sldId id="451" r:id="rId104"/>
    <p:sldId id="452" r:id="rId105"/>
    <p:sldId id="453" r:id="rId106"/>
    <p:sldId id="454" r:id="rId107"/>
    <p:sldId id="455" r:id="rId108"/>
    <p:sldId id="456" r:id="rId109"/>
    <p:sldId id="457" r:id="rId110"/>
    <p:sldId id="458" r:id="rId111"/>
    <p:sldId id="459" r:id="rId112"/>
    <p:sldId id="460" r:id="rId113"/>
    <p:sldId id="461" r:id="rId114"/>
    <p:sldId id="462" r:id="rId115"/>
    <p:sldId id="463" r:id="rId116"/>
    <p:sldId id="464" r:id="rId117"/>
    <p:sldId id="465" r:id="rId118"/>
    <p:sldId id="466" r:id="rId119"/>
    <p:sldId id="467" r:id="rId120"/>
    <p:sldId id="468" r:id="rId121"/>
    <p:sldId id="469" r:id="rId122"/>
    <p:sldId id="470" r:id="rId123"/>
    <p:sldId id="471" r:id="rId124"/>
    <p:sldId id="472" r:id="rId125"/>
    <p:sldId id="473" r:id="rId126"/>
    <p:sldId id="474" r:id="rId127"/>
    <p:sldId id="475" r:id="rId128"/>
    <p:sldId id="476" r:id="rId129"/>
    <p:sldId id="477" r:id="rId130"/>
    <p:sldId id="478" r:id="rId131"/>
    <p:sldId id="479" r:id="rId132"/>
    <p:sldId id="480" r:id="rId133"/>
    <p:sldId id="481" r:id="rId134"/>
    <p:sldId id="482" r:id="rId135"/>
    <p:sldId id="483" r:id="rId136"/>
    <p:sldId id="484" r:id="rId137"/>
    <p:sldId id="485" r:id="rId138"/>
    <p:sldId id="486" r:id="rId139"/>
    <p:sldId id="487" r:id="rId140"/>
    <p:sldId id="488" r:id="rId141"/>
    <p:sldId id="581" r:id="rId142"/>
    <p:sldId id="600" r:id="rId143"/>
    <p:sldId id="601" r:id="rId144"/>
    <p:sldId id="602" r:id="rId145"/>
    <p:sldId id="603" r:id="rId146"/>
    <p:sldId id="604" r:id="rId147"/>
    <p:sldId id="605" r:id="rId148"/>
    <p:sldId id="606" r:id="rId149"/>
    <p:sldId id="607" r:id="rId150"/>
    <p:sldId id="608" r:id="rId151"/>
    <p:sldId id="609" r:id="rId1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974" userDrawn="1">
          <p15:clr>
            <a:srgbClr val="A4A3A4"/>
          </p15:clr>
        </p15:guide>
        <p15:guide id="2" pos="288" userDrawn="1">
          <p15:clr>
            <a:srgbClr val="A4A3A4"/>
          </p15:clr>
        </p15:guide>
        <p15:guide id="3" pos="5511" userDrawn="1">
          <p15:clr>
            <a:srgbClr val="A4A3A4"/>
          </p15:clr>
        </p15:guide>
        <p15:guide id="4" orient="horz" pos="984" userDrawn="1">
          <p15:clr>
            <a:srgbClr val="A4A3A4"/>
          </p15:clr>
        </p15:guide>
        <p15:guide id="5" orient="horz" pos="322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4" autoAdjust="0"/>
    <p:restoredTop sz="95110" autoAdjust="0"/>
  </p:normalViewPr>
  <p:slideViewPr>
    <p:cSldViewPr snapToGrid="0" snapToObjects="1">
      <p:cViewPr varScale="1">
        <p:scale>
          <a:sx n="63" d="100"/>
          <a:sy n="63" d="100"/>
        </p:scale>
        <p:origin x="1472" y="64"/>
      </p:cViewPr>
      <p:guideLst>
        <p:guide orient="horz" pos="3974"/>
        <p:guide pos="288"/>
        <p:guide pos="5511"/>
        <p:guide orient="horz" pos="984"/>
        <p:guide orient="horz" pos="3226"/>
      </p:guideLst>
    </p:cSldViewPr>
  </p:slideViewPr>
  <p:outlineViewPr>
    <p:cViewPr>
      <p:scale>
        <a:sx n="33" d="100"/>
        <a:sy n="33" d="100"/>
      </p:scale>
      <p:origin x="0" y="-7704"/>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handoutMaster" Target="handoutMasters/handoutMaster1.xml"/><Relationship Id="rId159" Type="http://schemas.openxmlformats.org/officeDocument/2006/relationships/tableStyles" Target="tableStyle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commentAuthors" Target="commentAuthors.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slide" Target="slides/slide133.xml"/><Relationship Id="rId145" Type="http://schemas.openxmlformats.org/officeDocument/2006/relationships/slide" Target="slides/slide138.xml"/><Relationship Id="rId15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viewProps" Target="viewProps.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100.vml.rels><?xml version="1.0" encoding="UTF-8" standalone="yes"?>
<Relationships xmlns="http://schemas.openxmlformats.org/package/2006/relationships"><Relationship Id="rId3" Type="http://schemas.openxmlformats.org/officeDocument/2006/relationships/image" Target="../media/image307.wmf"/><Relationship Id="rId2" Type="http://schemas.openxmlformats.org/officeDocument/2006/relationships/image" Target="../media/image306.wmf"/><Relationship Id="rId1" Type="http://schemas.openxmlformats.org/officeDocument/2006/relationships/image" Target="../media/image295.wmf"/></Relationships>
</file>

<file path=ppt/drawings/_rels/vmlDrawing101.vml.rels><?xml version="1.0" encoding="UTF-8" standalone="yes"?>
<Relationships xmlns="http://schemas.openxmlformats.org/package/2006/relationships"><Relationship Id="rId2" Type="http://schemas.openxmlformats.org/officeDocument/2006/relationships/image" Target="../media/image309.wmf"/><Relationship Id="rId1" Type="http://schemas.openxmlformats.org/officeDocument/2006/relationships/image" Target="../media/image308.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315.wmf"/><Relationship Id="rId1" Type="http://schemas.openxmlformats.org/officeDocument/2006/relationships/image" Target="../media/image314.w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314.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318.wmf"/><Relationship Id="rId2" Type="http://schemas.openxmlformats.org/officeDocument/2006/relationships/image" Target="../media/image317.wmf"/><Relationship Id="rId1" Type="http://schemas.openxmlformats.org/officeDocument/2006/relationships/image" Target="../media/image314.wmf"/><Relationship Id="rId4" Type="http://schemas.openxmlformats.org/officeDocument/2006/relationships/image" Target="../media/image319.wmf"/></Relationships>
</file>

<file path=ppt/drawings/_rels/vmlDrawing105.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4.w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107.vml.rels><?xml version="1.0" encoding="UTF-8" standalone="yes"?>
<Relationships xmlns="http://schemas.openxmlformats.org/package/2006/relationships"><Relationship Id="rId2" Type="http://schemas.openxmlformats.org/officeDocument/2006/relationships/image" Target="../media/image323.wmf"/><Relationship Id="rId1" Type="http://schemas.openxmlformats.org/officeDocument/2006/relationships/image" Target="../media/image322.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324.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328.wmf"/><Relationship Id="rId2" Type="http://schemas.openxmlformats.org/officeDocument/2006/relationships/image" Target="../media/image327.wmf"/><Relationship Id="rId1" Type="http://schemas.openxmlformats.org/officeDocument/2006/relationships/image" Target="../media/image326.wmf"/><Relationship Id="rId4" Type="http://schemas.openxmlformats.org/officeDocument/2006/relationships/image" Target="../media/image329.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10.vml.rels><?xml version="1.0" encoding="UTF-8" standalone="yes"?>
<Relationships xmlns="http://schemas.openxmlformats.org/package/2006/relationships"><Relationship Id="rId2" Type="http://schemas.openxmlformats.org/officeDocument/2006/relationships/image" Target="../media/image331.wmf"/><Relationship Id="rId1" Type="http://schemas.openxmlformats.org/officeDocument/2006/relationships/image" Target="../media/image330.w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332.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336.wmf"/><Relationship Id="rId2" Type="http://schemas.openxmlformats.org/officeDocument/2006/relationships/image" Target="../media/image335.wmf"/><Relationship Id="rId1" Type="http://schemas.openxmlformats.org/officeDocument/2006/relationships/image" Target="../media/image334.wmf"/><Relationship Id="rId6" Type="http://schemas.openxmlformats.org/officeDocument/2006/relationships/image" Target="../media/image339.wmf"/><Relationship Id="rId5" Type="http://schemas.openxmlformats.org/officeDocument/2006/relationships/image" Target="../media/image338.wmf"/><Relationship Id="rId4" Type="http://schemas.openxmlformats.org/officeDocument/2006/relationships/image" Target="../media/image337.wmf"/></Relationships>
</file>

<file path=ppt/drawings/_rels/vmlDrawing113.vml.rels><?xml version="1.0" encoding="UTF-8" standalone="yes"?>
<Relationships xmlns="http://schemas.openxmlformats.org/package/2006/relationships"><Relationship Id="rId2" Type="http://schemas.openxmlformats.org/officeDocument/2006/relationships/image" Target="../media/image341.wmf"/><Relationship Id="rId1" Type="http://schemas.openxmlformats.org/officeDocument/2006/relationships/image" Target="../media/image340.w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344.w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345.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46.wmf"/><Relationship Id="rId5" Type="http://schemas.openxmlformats.org/officeDocument/2006/relationships/image" Target="../media/image350.wmf"/><Relationship Id="rId4" Type="http://schemas.openxmlformats.org/officeDocument/2006/relationships/image" Target="../media/image349.w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351.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355.wmf"/><Relationship Id="rId2" Type="http://schemas.openxmlformats.org/officeDocument/2006/relationships/image" Target="../media/image354.wmf"/><Relationship Id="rId1" Type="http://schemas.openxmlformats.org/officeDocument/2006/relationships/image" Target="../media/image353.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359.wmf"/><Relationship Id="rId2" Type="http://schemas.openxmlformats.org/officeDocument/2006/relationships/image" Target="../media/image358.wmf"/><Relationship Id="rId1" Type="http://schemas.openxmlformats.org/officeDocument/2006/relationships/image" Target="../media/image357.wmf"/><Relationship Id="rId6" Type="http://schemas.openxmlformats.org/officeDocument/2006/relationships/image" Target="../media/image362.wmf"/><Relationship Id="rId5" Type="http://schemas.openxmlformats.org/officeDocument/2006/relationships/image" Target="../media/image361.wmf"/><Relationship Id="rId4" Type="http://schemas.openxmlformats.org/officeDocument/2006/relationships/image" Target="../media/image360.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120.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65.wmf"/><Relationship Id="rId1" Type="http://schemas.openxmlformats.org/officeDocument/2006/relationships/image" Target="../media/image364.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65.wmf"/><Relationship Id="rId1" Type="http://schemas.openxmlformats.org/officeDocument/2006/relationships/image" Target="../media/image36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6.wmf"/><Relationship Id="rId1" Type="http://schemas.openxmlformats.org/officeDocument/2006/relationships/image" Target="../media/image65.wmf"/><Relationship Id="rId5" Type="http://schemas.openxmlformats.org/officeDocument/2006/relationships/image" Target="../media/image62.wmf"/><Relationship Id="rId4"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75.wmf"/><Relationship Id="rId1" Type="http://schemas.openxmlformats.org/officeDocument/2006/relationships/image" Target="../media/image74.wmf"/><Relationship Id="rId5" Type="http://schemas.openxmlformats.org/officeDocument/2006/relationships/image" Target="../media/image78.wmf"/><Relationship Id="rId4" Type="http://schemas.openxmlformats.org/officeDocument/2006/relationships/image" Target="../media/image7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6.wmf"/><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5" Type="http://schemas.openxmlformats.org/officeDocument/2006/relationships/image" Target="../media/image89.wmf"/><Relationship Id="rId4" Type="http://schemas.openxmlformats.org/officeDocument/2006/relationships/image" Target="../media/image88.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101.wmf"/><Relationship Id="rId4" Type="http://schemas.openxmlformats.org/officeDocument/2006/relationships/image" Target="../media/image10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09.wmf"/><Relationship Id="rId7" Type="http://schemas.openxmlformats.org/officeDocument/2006/relationships/image" Target="../media/image113.wmf"/><Relationship Id="rId2" Type="http://schemas.openxmlformats.org/officeDocument/2006/relationships/image" Target="../media/image106.wmf"/><Relationship Id="rId1" Type="http://schemas.openxmlformats.org/officeDocument/2006/relationships/image" Target="../media/image102.wmf"/><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image" Target="../media/image26.wmf"/><Relationship Id="rId18" Type="http://schemas.openxmlformats.org/officeDocument/2006/relationships/image" Target="../media/image31.wmf"/><Relationship Id="rId3" Type="http://schemas.openxmlformats.org/officeDocument/2006/relationships/image" Target="../media/image16.wmf"/><Relationship Id="rId21" Type="http://schemas.openxmlformats.org/officeDocument/2006/relationships/image" Target="../media/image34.wmf"/><Relationship Id="rId7" Type="http://schemas.openxmlformats.org/officeDocument/2006/relationships/image" Target="../media/image20.wmf"/><Relationship Id="rId12" Type="http://schemas.openxmlformats.org/officeDocument/2006/relationships/image" Target="../media/image25.wmf"/><Relationship Id="rId17" Type="http://schemas.openxmlformats.org/officeDocument/2006/relationships/image" Target="../media/image30.wmf"/><Relationship Id="rId2" Type="http://schemas.openxmlformats.org/officeDocument/2006/relationships/image" Target="../media/image15.wmf"/><Relationship Id="rId16" Type="http://schemas.openxmlformats.org/officeDocument/2006/relationships/image" Target="../media/image29.wmf"/><Relationship Id="rId20" Type="http://schemas.openxmlformats.org/officeDocument/2006/relationships/image" Target="../media/image33.wmf"/><Relationship Id="rId1" Type="http://schemas.openxmlformats.org/officeDocument/2006/relationships/image" Target="../media/image14.wmf"/><Relationship Id="rId6" Type="http://schemas.openxmlformats.org/officeDocument/2006/relationships/image" Target="../media/image19.wmf"/><Relationship Id="rId11" Type="http://schemas.openxmlformats.org/officeDocument/2006/relationships/image" Target="../media/image24.wmf"/><Relationship Id="rId24" Type="http://schemas.openxmlformats.org/officeDocument/2006/relationships/image" Target="../media/image37.wmf"/><Relationship Id="rId5" Type="http://schemas.openxmlformats.org/officeDocument/2006/relationships/image" Target="../media/image18.wmf"/><Relationship Id="rId15" Type="http://schemas.openxmlformats.org/officeDocument/2006/relationships/image" Target="../media/image28.wmf"/><Relationship Id="rId23" Type="http://schemas.openxmlformats.org/officeDocument/2006/relationships/image" Target="../media/image36.wmf"/><Relationship Id="rId10" Type="http://schemas.openxmlformats.org/officeDocument/2006/relationships/image" Target="../media/image23.wmf"/><Relationship Id="rId19" Type="http://schemas.openxmlformats.org/officeDocument/2006/relationships/image" Target="../media/image32.wmf"/><Relationship Id="rId4" Type="http://schemas.openxmlformats.org/officeDocument/2006/relationships/image" Target="../media/image17.wmf"/><Relationship Id="rId9" Type="http://schemas.openxmlformats.org/officeDocument/2006/relationships/image" Target="../media/image22.wmf"/><Relationship Id="rId14" Type="http://schemas.openxmlformats.org/officeDocument/2006/relationships/image" Target="../media/image27.wmf"/><Relationship Id="rId22" Type="http://schemas.openxmlformats.org/officeDocument/2006/relationships/image" Target="../media/image35.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4" Type="http://schemas.openxmlformats.org/officeDocument/2006/relationships/image" Target="../media/image128.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134.wmf"/><Relationship Id="rId1" Type="http://schemas.openxmlformats.org/officeDocument/2006/relationships/image" Target="../media/image133.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image" Target="../media/image139.wmf"/><Relationship Id="rId1" Type="http://schemas.openxmlformats.org/officeDocument/2006/relationships/image" Target="../media/image138.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41.wmf"/><Relationship Id="rId1" Type="http://schemas.openxmlformats.org/officeDocument/2006/relationships/image" Target="../media/image138.wmf"/><Relationship Id="rId5" Type="http://schemas.openxmlformats.org/officeDocument/2006/relationships/image" Target="../media/image142.wmf"/><Relationship Id="rId4" Type="http://schemas.openxmlformats.org/officeDocument/2006/relationships/image" Target="../media/image140.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144.wmf"/><Relationship Id="rId1" Type="http://schemas.openxmlformats.org/officeDocument/2006/relationships/image" Target="../media/image14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48.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image" Target="../media/image152.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image" Target="../media/image152.wmf"/><Relationship Id="rId1" Type="http://schemas.openxmlformats.org/officeDocument/2006/relationships/image" Target="../media/image155.wmf"/><Relationship Id="rId4" Type="http://schemas.openxmlformats.org/officeDocument/2006/relationships/image" Target="../media/image157.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 Id="rId5" Type="http://schemas.openxmlformats.org/officeDocument/2006/relationships/image" Target="../media/image162.wmf"/><Relationship Id="rId4" Type="http://schemas.openxmlformats.org/officeDocument/2006/relationships/image" Target="../media/image161.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163.wmf"/><Relationship Id="rId1" Type="http://schemas.openxmlformats.org/officeDocument/2006/relationships/image" Target="../media/image160.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image" Target="../media/image164.wmf"/><Relationship Id="rId4" Type="http://schemas.openxmlformats.org/officeDocument/2006/relationships/image" Target="../media/image167.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5.wmf"/><Relationship Id="rId1" Type="http://schemas.openxmlformats.org/officeDocument/2006/relationships/image" Target="../media/image16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69.wmf"/><Relationship Id="rId1" Type="http://schemas.openxmlformats.org/officeDocument/2006/relationships/image" Target="../media/image164.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6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image" Target="../media/image177.wmf"/><Relationship Id="rId1" Type="http://schemas.openxmlformats.org/officeDocument/2006/relationships/image" Target="../media/image176.wmf"/><Relationship Id="rId5" Type="http://schemas.openxmlformats.org/officeDocument/2006/relationships/image" Target="../media/image180.wmf"/><Relationship Id="rId4" Type="http://schemas.openxmlformats.org/officeDocument/2006/relationships/image" Target="../media/image179.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81.w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82.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89.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image" Target="../media/image192.wmf"/><Relationship Id="rId1" Type="http://schemas.openxmlformats.org/officeDocument/2006/relationships/image" Target="../media/image191.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image" Target="../media/image191.wmf"/><Relationship Id="rId4" Type="http://schemas.openxmlformats.org/officeDocument/2006/relationships/image" Target="../media/image196.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 Id="rId4" Type="http://schemas.openxmlformats.org/officeDocument/2006/relationships/image" Target="../media/image20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206.wmf"/><Relationship Id="rId2" Type="http://schemas.openxmlformats.org/officeDocument/2006/relationships/image" Target="../media/image205.wmf"/><Relationship Id="rId1" Type="http://schemas.openxmlformats.org/officeDocument/2006/relationships/image" Target="../media/image204.wmf"/><Relationship Id="rId4" Type="http://schemas.openxmlformats.org/officeDocument/2006/relationships/image" Target="../media/image207.wmf"/></Relationships>
</file>

<file path=ppt/drawings/_rels/vmlDrawing62.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216.wmf"/><Relationship Id="rId2" Type="http://schemas.openxmlformats.org/officeDocument/2006/relationships/image" Target="../media/image215.wmf"/><Relationship Id="rId1" Type="http://schemas.openxmlformats.org/officeDocument/2006/relationships/image" Target="../media/image214.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 Id="rId6" Type="http://schemas.openxmlformats.org/officeDocument/2006/relationships/image" Target="../media/image222.wmf"/><Relationship Id="rId5" Type="http://schemas.openxmlformats.org/officeDocument/2006/relationships/image" Target="../media/image221.wmf"/><Relationship Id="rId4" Type="http://schemas.openxmlformats.org/officeDocument/2006/relationships/image" Target="../media/image220.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24.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28.wmf"/><Relationship Id="rId2" Type="http://schemas.openxmlformats.org/officeDocument/2006/relationships/image" Target="../media/image227.wmf"/><Relationship Id="rId1" Type="http://schemas.openxmlformats.org/officeDocument/2006/relationships/image" Target="../media/image226.wmf"/><Relationship Id="rId4" Type="http://schemas.openxmlformats.org/officeDocument/2006/relationships/image" Target="../media/image229.w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70.vml.rels><?xml version="1.0" encoding="UTF-8" standalone="yes"?>
<Relationships xmlns="http://schemas.openxmlformats.org/package/2006/relationships"><Relationship Id="rId2" Type="http://schemas.openxmlformats.org/officeDocument/2006/relationships/image" Target="../media/image233.wmf"/><Relationship Id="rId1" Type="http://schemas.openxmlformats.org/officeDocument/2006/relationships/image" Target="../media/image232.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2.wmf"/><Relationship Id="rId5" Type="http://schemas.openxmlformats.org/officeDocument/2006/relationships/image" Target="../media/image237.wmf"/><Relationship Id="rId4" Type="http://schemas.openxmlformats.org/officeDocument/2006/relationships/image" Target="../media/image236.wmf"/></Relationships>
</file>

<file path=ppt/drawings/_rels/vmlDrawing72.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32.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32.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75.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234.wmf"/><Relationship Id="rId1" Type="http://schemas.openxmlformats.org/officeDocument/2006/relationships/image" Target="../media/image242.wmf"/><Relationship Id="rId5" Type="http://schemas.openxmlformats.org/officeDocument/2006/relationships/image" Target="../media/image246.wmf"/><Relationship Id="rId4" Type="http://schemas.openxmlformats.org/officeDocument/2006/relationships/image" Target="../media/image245.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234.wmf"/><Relationship Id="rId1" Type="http://schemas.openxmlformats.org/officeDocument/2006/relationships/image" Target="../media/image242.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42.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251.wmf"/><Relationship Id="rId2" Type="http://schemas.openxmlformats.org/officeDocument/2006/relationships/image" Target="../media/image250.wmf"/><Relationship Id="rId1" Type="http://schemas.openxmlformats.org/officeDocument/2006/relationships/image" Target="../media/image249.wmf"/><Relationship Id="rId5" Type="http://schemas.openxmlformats.org/officeDocument/2006/relationships/image" Target="../media/image253.wmf"/><Relationship Id="rId4" Type="http://schemas.openxmlformats.org/officeDocument/2006/relationships/image" Target="../media/image2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55.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256.wmf"/><Relationship Id="rId1" Type="http://schemas.openxmlformats.org/officeDocument/2006/relationships/image" Target="../media/image255.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259.wmf"/><Relationship Id="rId2" Type="http://schemas.openxmlformats.org/officeDocument/2006/relationships/image" Target="../media/image258.wmf"/><Relationship Id="rId1" Type="http://schemas.openxmlformats.org/officeDocument/2006/relationships/image" Target="../media/image255.wmf"/></Relationships>
</file>

<file path=ppt/drawings/_rels/vmlDrawing83.vml.rels><?xml version="1.0" encoding="UTF-8" standalone="yes"?>
<Relationships xmlns="http://schemas.openxmlformats.org/package/2006/relationships"><Relationship Id="rId2" Type="http://schemas.openxmlformats.org/officeDocument/2006/relationships/image" Target="../media/image260.wmf"/><Relationship Id="rId1" Type="http://schemas.openxmlformats.org/officeDocument/2006/relationships/image" Target="../media/image255.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262.wmf"/><Relationship Id="rId1" Type="http://schemas.openxmlformats.org/officeDocument/2006/relationships/image" Target="../media/image255.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264.wmf"/><Relationship Id="rId1" Type="http://schemas.openxmlformats.org/officeDocument/2006/relationships/image" Target="../media/image263.wmf"/></Relationships>
</file>

<file path=ppt/drawings/_rels/vmlDrawing86.vml.rels><?xml version="1.0" encoding="UTF-8" standalone="yes"?>
<Relationships xmlns="http://schemas.openxmlformats.org/package/2006/relationships"><Relationship Id="rId2" Type="http://schemas.openxmlformats.org/officeDocument/2006/relationships/image" Target="../media/image268.wmf"/><Relationship Id="rId1" Type="http://schemas.openxmlformats.org/officeDocument/2006/relationships/image" Target="../media/image267.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71.wmf"/></Relationships>
</file>

<file path=ppt/drawings/_rels/vmlDrawing89.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1.wmf"/><Relationship Id="rId1" Type="http://schemas.openxmlformats.org/officeDocument/2006/relationships/image" Target="../media/image27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75.wmf"/></Relationships>
</file>

<file path=ppt/drawings/_rels/vmlDrawing91.vml.rels><?xml version="1.0" encoding="UTF-8" standalone="yes"?>
<Relationships xmlns="http://schemas.openxmlformats.org/package/2006/relationships"><Relationship Id="rId2" Type="http://schemas.openxmlformats.org/officeDocument/2006/relationships/image" Target="../media/image277.wmf"/><Relationship Id="rId1" Type="http://schemas.openxmlformats.org/officeDocument/2006/relationships/image" Target="../media/image276.wmf"/></Relationships>
</file>

<file path=ppt/drawings/_rels/vmlDrawing92.vml.rels><?xml version="1.0" encoding="UTF-8" standalone="yes"?>
<Relationships xmlns="http://schemas.openxmlformats.org/package/2006/relationships"><Relationship Id="rId2" Type="http://schemas.openxmlformats.org/officeDocument/2006/relationships/image" Target="../media/image280.wmf"/><Relationship Id="rId1" Type="http://schemas.openxmlformats.org/officeDocument/2006/relationships/image" Target="../media/image279.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81.wmf"/></Relationships>
</file>

<file path=ppt/drawings/_rels/vmlDrawing94.vml.rels><?xml version="1.0" encoding="UTF-8" standalone="yes"?>
<Relationships xmlns="http://schemas.openxmlformats.org/package/2006/relationships"><Relationship Id="rId8" Type="http://schemas.openxmlformats.org/officeDocument/2006/relationships/image" Target="../media/image289.wmf"/><Relationship Id="rId3" Type="http://schemas.openxmlformats.org/officeDocument/2006/relationships/image" Target="../media/image284.wmf"/><Relationship Id="rId7" Type="http://schemas.openxmlformats.org/officeDocument/2006/relationships/image" Target="../media/image288.wmf"/><Relationship Id="rId2" Type="http://schemas.openxmlformats.org/officeDocument/2006/relationships/image" Target="../media/image283.wmf"/><Relationship Id="rId1" Type="http://schemas.openxmlformats.org/officeDocument/2006/relationships/image" Target="../media/image282.wmf"/><Relationship Id="rId6" Type="http://schemas.openxmlformats.org/officeDocument/2006/relationships/image" Target="../media/image287.wmf"/><Relationship Id="rId5" Type="http://schemas.openxmlformats.org/officeDocument/2006/relationships/image" Target="../media/image286.wmf"/><Relationship Id="rId4" Type="http://schemas.openxmlformats.org/officeDocument/2006/relationships/image" Target="../media/image285.wmf"/></Relationships>
</file>

<file path=ppt/drawings/_rels/vmlDrawing95.vml.rels><?xml version="1.0" encoding="UTF-8" standalone="yes"?>
<Relationships xmlns="http://schemas.openxmlformats.org/package/2006/relationships"><Relationship Id="rId3" Type="http://schemas.openxmlformats.org/officeDocument/2006/relationships/image" Target="../media/image292.wmf"/><Relationship Id="rId2" Type="http://schemas.openxmlformats.org/officeDocument/2006/relationships/image" Target="../media/image291.wmf"/><Relationship Id="rId1" Type="http://schemas.openxmlformats.org/officeDocument/2006/relationships/image" Target="../media/image290.wmf"/><Relationship Id="rId5" Type="http://schemas.openxmlformats.org/officeDocument/2006/relationships/image" Target="../media/image294.wmf"/><Relationship Id="rId4" Type="http://schemas.openxmlformats.org/officeDocument/2006/relationships/image" Target="../media/image293.wmf"/></Relationships>
</file>

<file path=ppt/drawings/_rels/vmlDrawing96.vml.rels><?xml version="1.0" encoding="UTF-8" standalone="yes"?>
<Relationships xmlns="http://schemas.openxmlformats.org/package/2006/relationships"><Relationship Id="rId3" Type="http://schemas.openxmlformats.org/officeDocument/2006/relationships/image" Target="../media/image297.wmf"/><Relationship Id="rId2" Type="http://schemas.openxmlformats.org/officeDocument/2006/relationships/image" Target="../media/image296.wmf"/><Relationship Id="rId1" Type="http://schemas.openxmlformats.org/officeDocument/2006/relationships/image" Target="../media/image295.wmf"/></Relationships>
</file>

<file path=ppt/drawings/_rels/vmlDrawing97.vml.rels><?xml version="1.0" encoding="UTF-8" standalone="yes"?>
<Relationships xmlns="http://schemas.openxmlformats.org/package/2006/relationships"><Relationship Id="rId2" Type="http://schemas.openxmlformats.org/officeDocument/2006/relationships/image" Target="../media/image299.wmf"/><Relationship Id="rId1" Type="http://schemas.openxmlformats.org/officeDocument/2006/relationships/image" Target="../media/image298.wmf"/></Relationships>
</file>

<file path=ppt/drawings/_rels/vmlDrawing98.vml.rels><?xml version="1.0" encoding="UTF-8" standalone="yes"?>
<Relationships xmlns="http://schemas.openxmlformats.org/package/2006/relationships"><Relationship Id="rId2" Type="http://schemas.openxmlformats.org/officeDocument/2006/relationships/image" Target="../media/image301.wmf"/><Relationship Id="rId1" Type="http://schemas.openxmlformats.org/officeDocument/2006/relationships/image" Target="../media/image300.wmf"/></Relationships>
</file>

<file path=ppt/drawings/_rels/vmlDrawing99.v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3.wmf"/><Relationship Id="rId1" Type="http://schemas.openxmlformats.org/officeDocument/2006/relationships/image" Target="../media/image302.wmf"/><Relationship Id="rId4" Type="http://schemas.openxmlformats.org/officeDocument/2006/relationships/image" Target="../media/image30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2/19/2025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On the scale, p H below 7 is acidic, p H at 7 is neutral, and p H above 7 is basic. p H values of a variety of items are identified on the scale, as follows.</a:t>
            </a:r>
          </a:p>
          <a:p>
            <a:r>
              <a:rPr lang="en-IN" dirty="0"/>
              <a:t>• 1 molar H C l solution 0.0.  </a:t>
            </a:r>
          </a:p>
          <a:p>
            <a:r>
              <a:rPr lang="en-IN" dirty="0"/>
              <a:t>• Gastric juice 1.6</a:t>
            </a:r>
          </a:p>
          <a:p>
            <a:r>
              <a:rPr lang="en-IN" dirty="0"/>
              <a:t>• Lemon juice 2.2 </a:t>
            </a:r>
          </a:p>
          <a:p>
            <a:r>
              <a:rPr lang="en-IN" dirty="0"/>
              <a:t>• Vinegar 2.8 </a:t>
            </a:r>
          </a:p>
          <a:p>
            <a:r>
              <a:rPr lang="en-IN" dirty="0"/>
              <a:t>• Carbonated beverage 3.0</a:t>
            </a:r>
          </a:p>
          <a:p>
            <a:r>
              <a:rPr lang="en-IN" dirty="0"/>
              <a:t>• Orange 3.5 </a:t>
            </a:r>
          </a:p>
          <a:p>
            <a:r>
              <a:rPr lang="en-IN" dirty="0"/>
              <a:t>• Apple juice 3.8</a:t>
            </a:r>
          </a:p>
          <a:p>
            <a:r>
              <a:rPr lang="en-IN" dirty="0"/>
              <a:t>• Tomato 4.2 </a:t>
            </a:r>
          </a:p>
          <a:p>
            <a:r>
              <a:rPr lang="en-IN" dirty="0"/>
              <a:t>• Coffee 5.0 </a:t>
            </a:r>
          </a:p>
          <a:p>
            <a:r>
              <a:rPr lang="en-IN" dirty="0"/>
              <a:t>• Bread 5.5</a:t>
            </a:r>
          </a:p>
          <a:p>
            <a:r>
              <a:rPr lang="en-IN" dirty="0"/>
              <a:t>• Potato 5.8</a:t>
            </a:r>
          </a:p>
          <a:p>
            <a:r>
              <a:rPr lang="en-IN" dirty="0"/>
              <a:t>• Urine 6.0 </a:t>
            </a:r>
          </a:p>
          <a:p>
            <a:r>
              <a:rPr lang="en-IN" dirty="0"/>
              <a:t>• Milk 6.4 </a:t>
            </a:r>
          </a:p>
          <a:p>
            <a:r>
              <a:rPr lang="en-IN" dirty="0"/>
              <a:t>• Water, pure, 7.0</a:t>
            </a:r>
          </a:p>
          <a:p>
            <a:r>
              <a:rPr lang="en-IN" dirty="0"/>
              <a:t>• Drinking water 7.2</a:t>
            </a:r>
          </a:p>
          <a:p>
            <a:r>
              <a:rPr lang="en-IN" dirty="0"/>
              <a:t>• Blood plasma 7.4</a:t>
            </a:r>
          </a:p>
          <a:p>
            <a:r>
              <a:rPr lang="en-IN" dirty="0"/>
              <a:t>• Seawater 8.5 </a:t>
            </a:r>
          </a:p>
          <a:p>
            <a:r>
              <a:rPr lang="en-IN" dirty="0"/>
              <a:t>• Milk of magnesia 10.5</a:t>
            </a:r>
          </a:p>
          <a:p>
            <a:r>
              <a:rPr lang="en-IN" dirty="0"/>
              <a:t>• Ammonia 11.0</a:t>
            </a:r>
          </a:p>
          <a:p>
            <a:r>
              <a:rPr lang="en-IN" dirty="0"/>
              <a:t>• Bleach 12.0</a:t>
            </a:r>
          </a:p>
          <a:p>
            <a:r>
              <a:rPr lang="en-IN" dirty="0"/>
              <a:t>• 1 M, N a O H solution, lye, 14.0</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03907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 H = 2.00. In the concentration of H 3 O plus, the coefficient 1.0 has 2 significant figures, therefore the p H value has 2 significant figures to the right of the decimal point. The power of 10 in the concentration of H 3 O plus is negative 2, therefore the number to the left of the decimal in the p H value is also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84</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776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10 raised to the negative third power molarity is in a power of ten and is exact. H = negative log, left bracket, 1.7 times 10 raised to the negative third power, right bracket, = 2.77. 10 raised to the negative third power is exact and 2.77 is two S F's.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26752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10 raised to the negative fifth power molarity is a power of ten and exact. p H = negative log, left bracket, 4.0 times 10 raised to the negative fifth power, right bracket, = 4.40. 10 raised to the negative fifth power is exact and 4.40 is two S F's.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6953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Entries above this value on the table are acidic. Entries below this value on the table are basic.</a:t>
            </a:r>
          </a:p>
          <a:p>
            <a:r>
              <a:rPr lang="en-IN" dirty="0"/>
              <a:t>Concentration of H 3 O plus p H Concentration of O H minus</a:t>
            </a:r>
          </a:p>
          <a:p>
            <a:r>
              <a:rPr lang="en-IN" dirty="0"/>
              <a:t>ten to the zero power 0 ten to the negative fourteenth power</a:t>
            </a:r>
          </a:p>
          <a:p>
            <a:r>
              <a:rPr lang="en-IN" dirty="0"/>
              <a:t>ten to the negative first power 1 ten to the negative thirteenth power</a:t>
            </a:r>
          </a:p>
          <a:p>
            <a:r>
              <a:rPr lang="en-IN" dirty="0"/>
              <a:t>ten to the negative second power 2 ten to the negative twelfth power</a:t>
            </a:r>
          </a:p>
          <a:p>
            <a:r>
              <a:rPr lang="en-IN" dirty="0"/>
              <a:t>ten to the negative third power 3 ten to the negative eleventh power</a:t>
            </a:r>
          </a:p>
          <a:p>
            <a:r>
              <a:rPr lang="en-IN" dirty="0"/>
              <a:t>ten to the negative fourth power 4 ten to the negative tenth power</a:t>
            </a:r>
          </a:p>
          <a:p>
            <a:r>
              <a:rPr lang="en-IN" dirty="0"/>
              <a:t>ten to the negative fifth power 5 ten to the negative ninth power</a:t>
            </a:r>
          </a:p>
          <a:p>
            <a:r>
              <a:rPr lang="en-IN" dirty="0"/>
              <a:t>ten to the negative sixth power 6 ten to the negative eighth power</a:t>
            </a:r>
          </a:p>
          <a:p>
            <a:r>
              <a:rPr lang="en-IN" dirty="0"/>
              <a:t>ten to the negative seventh power 7 ten to the negative seventh power</a:t>
            </a:r>
          </a:p>
          <a:p>
            <a:r>
              <a:rPr lang="en-IN" dirty="0"/>
              <a:t>ten to the negative eighth power 8 ten to the negative sixth power</a:t>
            </a:r>
          </a:p>
          <a:p>
            <a:r>
              <a:rPr lang="en-IN" dirty="0"/>
              <a:t>ten to the negative ninth power 9 ten to the negative fifth power</a:t>
            </a:r>
          </a:p>
          <a:p>
            <a:r>
              <a:rPr lang="en-IN" dirty="0"/>
              <a:t>ten to the negative tenth power 10 ten to the negative fourth power</a:t>
            </a:r>
          </a:p>
          <a:p>
            <a:r>
              <a:rPr lang="en-IN" dirty="0"/>
              <a:t>ten to the negative eleventh power 11 ten to the negative third power</a:t>
            </a:r>
          </a:p>
          <a:p>
            <a:r>
              <a:rPr lang="en-IN" dirty="0"/>
              <a:t>ten to the negative twelfth power 12 ten to the negative second power</a:t>
            </a:r>
          </a:p>
          <a:p>
            <a:r>
              <a:rPr lang="en-IN" dirty="0"/>
              <a:t>ten to the negative thirteenth power 13 ten to the negative first power</a:t>
            </a:r>
          </a:p>
          <a:p>
            <a:r>
              <a:rPr lang="en-IN" dirty="0"/>
              <a:t>ten to the negative fourteenth power 14 ten to the zero power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9381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An enlargement of the stomach lining shows the embedded gastric glands, which are lined with epithelial cells, parietal cells, and mucous cells toward the interior, and also with chief cells closer to the exterior.</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103</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21199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That is converted through molarity to moles of N a O H, which then go through a mole-mole factor to become moles of H C l. Those are divided by </a:t>
            </a:r>
            <a:r>
              <a:rPr lang="en-IN" dirty="0" err="1"/>
              <a:t>liters</a:t>
            </a:r>
            <a:r>
              <a:rPr lang="en-IN" dirty="0"/>
              <a:t> to give molarity of H C l solution.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125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10474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That is converted through molarity to moles of N a O H, which then go through a mole-mole factor to become moles of H C l. Those are divided by </a:t>
            </a:r>
            <a:r>
              <a:rPr lang="en-IN" dirty="0" err="1"/>
              <a:t>liters</a:t>
            </a:r>
            <a:r>
              <a:rPr lang="en-IN" dirty="0"/>
              <a:t> to give molarity of H C l solution.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77658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 3 O plus, or O H minus, is added to each sample. The results are as follows.</a:t>
            </a:r>
          </a:p>
          <a:p>
            <a:r>
              <a:rPr lang="en-IN" dirty="0"/>
              <a:t>● The original water sample p H = 7.0. H 3 O plus addition results in p H = 4.0. O H minus addition results in p H = 10.5.</a:t>
            </a:r>
          </a:p>
          <a:p>
            <a:r>
              <a:rPr lang="en-IN" dirty="0"/>
              <a:t>● The original buffer sample p H = 7.0. H 3 O plus addition results in p H = 6.9. O H minus addition results in p H = 7.1.</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136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7424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Adding H 3 O plus increases the concentration of the weak acid and decreases the concertation of the conjugate base. Adding O H minus increases the concentration of the conjugate base and decreases the concentration of the weak acid.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142</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52609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5061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An acid is an H plus donor. Acids that dissociate 100 percent are strong acids and those that dissociate a small percentage are weak acids. </a:t>
            </a:r>
          </a:p>
          <a:p>
            <a:r>
              <a:rPr lang="en-IN" dirty="0"/>
              <a:t>• A base is an H plus acceptor. Bases that dissociate 100 percent are strong bases and those that dissociate a small percentage are weak bases. </a:t>
            </a:r>
          </a:p>
          <a:p>
            <a:r>
              <a:rPr lang="en-IN" dirty="0"/>
              <a:t>• Weak acids and weak bases involve reversible reactions that reach equilibrium, which adjusts for change in concertation according to Le </a:t>
            </a:r>
            <a:r>
              <a:rPr lang="en-IN" dirty="0" err="1"/>
              <a:t>Châtelier’s</a:t>
            </a:r>
            <a:r>
              <a:rPr lang="en-IN" dirty="0"/>
              <a:t> principle.</a:t>
            </a:r>
          </a:p>
          <a:p>
            <a:r>
              <a:rPr lang="en-IN" dirty="0"/>
              <a:t>• In acids and bases, dissociation of H 2 O gives H 3 O plus and O H minus. H 3 O plus gives the negative log of the concentration of H 3 O plus, which is the p H. The products H 3 O plus and O H minus have a K sub W value equal to concentration of H 3 O plus, times the concentration of O H minus. </a:t>
            </a:r>
          </a:p>
          <a:p>
            <a:r>
              <a:rPr lang="en-IN" dirty="0"/>
              <a:t>• Acids and bases undergo neutralization to form water and salt. The salt of a weak acid or base forms a buffer with its conjugate to maintain p H.</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145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960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Water bonds with a hydrogen ion, H plus, to produce a hydronium ion with the following Lewis structure. A central O atom with 1 lone pair is single bonded to 3 H atoms, to the left, below, and to the right. A bracket encases the entire structure and shows a superscripted plus sign after the right bracket.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16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197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H F, aqueous, + H sub 2 O, liquid, yields F super minus, aqueous, + H sub 3 O super plus, aqueous. H F is an acid which loses H super plus in the forward reaction to form conjugate base F super minus. F super minus gains H super plus in the reverse reaction. H sub 2 O is a base which gains H plus in the forward reaction to form conjugate acid H sub 3 O super plus. H sub 3 O super plus loses H super plus in the reverse reaction.</a:t>
            </a:r>
            <a:endParaRPr lang="en-IN"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21</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9411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Progression from bottom to top shows increasing acid strength, Strong acids are as follows.</a:t>
            </a:r>
          </a:p>
          <a:p>
            <a:r>
              <a:rPr lang="en-IN" dirty="0"/>
              <a:t>Acid name Acid formula</a:t>
            </a:r>
          </a:p>
          <a:p>
            <a:r>
              <a:rPr lang="en-IN" dirty="0"/>
              <a:t>Hydroiodic acid H I</a:t>
            </a:r>
          </a:p>
          <a:p>
            <a:r>
              <a:rPr lang="en-IN" dirty="0"/>
              <a:t>Hydrobromic acid H B r</a:t>
            </a:r>
          </a:p>
          <a:p>
            <a:r>
              <a:rPr lang="en-IN" dirty="0"/>
              <a:t>Perchloric acid H C l O 4</a:t>
            </a:r>
          </a:p>
          <a:p>
            <a:r>
              <a:rPr lang="en-IN" dirty="0"/>
              <a:t>Hydrochloric acid H C l</a:t>
            </a:r>
          </a:p>
          <a:p>
            <a:r>
              <a:rPr lang="en-IN" dirty="0"/>
              <a:t>Sulfuric acid H 2 S O 4</a:t>
            </a:r>
          </a:p>
          <a:p>
            <a:r>
              <a:rPr lang="en-IN" dirty="0"/>
              <a:t>Nitric acid H N O 3</a:t>
            </a:r>
          </a:p>
          <a:p>
            <a:r>
              <a:rPr lang="en-IN" dirty="0"/>
              <a:t>Hydronium ion H 3 O plus</a:t>
            </a:r>
          </a:p>
          <a:p>
            <a:r>
              <a:rPr lang="en-IN" dirty="0"/>
              <a:t>Weak acids are as follows.</a:t>
            </a:r>
          </a:p>
          <a:p>
            <a:r>
              <a:rPr lang="en-IN" dirty="0"/>
              <a:t>Acid name Acid formula</a:t>
            </a:r>
          </a:p>
          <a:p>
            <a:r>
              <a:rPr lang="en-IN" dirty="0"/>
              <a:t>Hydrogen </a:t>
            </a:r>
            <a:r>
              <a:rPr lang="en-IN" dirty="0" err="1"/>
              <a:t>sulfate</a:t>
            </a:r>
            <a:r>
              <a:rPr lang="en-IN" dirty="0"/>
              <a:t> ion H S O 4, minus</a:t>
            </a:r>
          </a:p>
          <a:p>
            <a:r>
              <a:rPr lang="en-IN" dirty="0"/>
              <a:t>Phosphoric acid H 3 P O 4</a:t>
            </a:r>
          </a:p>
          <a:p>
            <a:r>
              <a:rPr lang="en-IN" dirty="0"/>
              <a:t>Nitrous acid H N O 2</a:t>
            </a:r>
          </a:p>
          <a:p>
            <a:r>
              <a:rPr lang="en-IN" dirty="0"/>
              <a:t>Hydrofluoric acid H F</a:t>
            </a:r>
          </a:p>
          <a:p>
            <a:r>
              <a:rPr lang="en-IN" dirty="0"/>
              <a:t>Acetic acid H C 2 H 3 O 2</a:t>
            </a:r>
          </a:p>
          <a:p>
            <a:r>
              <a:rPr lang="en-IN" dirty="0"/>
              <a:t>Carbonic acid H 2 C O 3</a:t>
            </a:r>
          </a:p>
          <a:p>
            <a:r>
              <a:rPr lang="en-IN" dirty="0"/>
              <a:t>Hydro sulfuric acid H 2 S</a:t>
            </a:r>
          </a:p>
          <a:p>
            <a:r>
              <a:rPr lang="en-IN" dirty="0"/>
              <a:t>Dihydrogen phosphate ion H 2 P O 4, minus</a:t>
            </a:r>
          </a:p>
          <a:p>
            <a:r>
              <a:rPr lang="en-IN" dirty="0"/>
              <a:t>Ammonium ion N H 4, plus</a:t>
            </a:r>
          </a:p>
          <a:p>
            <a:r>
              <a:rPr lang="en-IN" dirty="0"/>
              <a:t>Hydrocyanic acid H C N</a:t>
            </a:r>
          </a:p>
          <a:p>
            <a:r>
              <a:rPr lang="en-IN" dirty="0"/>
              <a:t>Bicarbonate ion H C O 3, minus</a:t>
            </a:r>
          </a:p>
          <a:p>
            <a:r>
              <a:rPr lang="en-IN" dirty="0"/>
              <a:t>Methylammonium ion C H 3 N H 3, plus</a:t>
            </a:r>
          </a:p>
          <a:p>
            <a:r>
              <a:rPr lang="en-IN" dirty="0"/>
              <a:t>Hydrogen phosphate ion H P O 4, 2 minus</a:t>
            </a:r>
          </a:p>
          <a:p>
            <a:r>
              <a:rPr lang="en-IN" dirty="0"/>
              <a:t>Water H 2 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6944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Progression from bottom to top shows increasing acid strength, Strong acids are as follows.</a:t>
            </a:r>
          </a:p>
          <a:p>
            <a:r>
              <a:rPr lang="en-IN" dirty="0"/>
              <a:t>Acid name Acid formula</a:t>
            </a:r>
          </a:p>
          <a:p>
            <a:r>
              <a:rPr lang="en-IN" dirty="0"/>
              <a:t>Hydroiodic acid H I</a:t>
            </a:r>
          </a:p>
          <a:p>
            <a:r>
              <a:rPr lang="en-IN" dirty="0"/>
              <a:t>Hydrobromic acid H B r</a:t>
            </a:r>
          </a:p>
          <a:p>
            <a:r>
              <a:rPr lang="en-IN" dirty="0"/>
              <a:t>Perchloric acid H C l O 4</a:t>
            </a:r>
          </a:p>
          <a:p>
            <a:r>
              <a:rPr lang="en-IN" dirty="0"/>
              <a:t>Hydrochloric acid H C l</a:t>
            </a:r>
          </a:p>
          <a:p>
            <a:r>
              <a:rPr lang="en-IN" dirty="0"/>
              <a:t>Sulfuric acid H 2 S O 4</a:t>
            </a:r>
          </a:p>
          <a:p>
            <a:r>
              <a:rPr lang="en-IN" dirty="0"/>
              <a:t>Nitric acid H N O 3</a:t>
            </a:r>
          </a:p>
          <a:p>
            <a:r>
              <a:rPr lang="en-IN" dirty="0"/>
              <a:t>Hydronium ion H 3 O plus</a:t>
            </a:r>
          </a:p>
          <a:p>
            <a:r>
              <a:rPr lang="en-IN" dirty="0"/>
              <a:t>Weak acids are as follows.</a:t>
            </a:r>
          </a:p>
          <a:p>
            <a:r>
              <a:rPr lang="en-IN" dirty="0"/>
              <a:t>Acid name Acid formula</a:t>
            </a:r>
          </a:p>
          <a:p>
            <a:r>
              <a:rPr lang="en-IN" dirty="0"/>
              <a:t>Hydrogen </a:t>
            </a:r>
            <a:r>
              <a:rPr lang="en-IN" dirty="0" err="1"/>
              <a:t>sulfate</a:t>
            </a:r>
            <a:r>
              <a:rPr lang="en-IN" dirty="0"/>
              <a:t> ion H S O 4, minus</a:t>
            </a:r>
          </a:p>
          <a:p>
            <a:r>
              <a:rPr lang="en-IN" dirty="0"/>
              <a:t>Phosphoric acid H 3 P O 4</a:t>
            </a:r>
          </a:p>
          <a:p>
            <a:r>
              <a:rPr lang="en-IN" dirty="0"/>
              <a:t>Nitrous acid H N O 2</a:t>
            </a:r>
          </a:p>
          <a:p>
            <a:r>
              <a:rPr lang="en-IN" dirty="0"/>
              <a:t>Hydrofluoric acid H F</a:t>
            </a:r>
          </a:p>
          <a:p>
            <a:r>
              <a:rPr lang="en-IN" dirty="0"/>
              <a:t>Acetic acid H C 2 H 3 O 2</a:t>
            </a:r>
          </a:p>
          <a:p>
            <a:r>
              <a:rPr lang="en-IN" dirty="0"/>
              <a:t>Carbonic acid H 2 C O 3</a:t>
            </a:r>
          </a:p>
          <a:p>
            <a:r>
              <a:rPr lang="en-IN" dirty="0"/>
              <a:t>Hydro sulfuric acid H 2 S</a:t>
            </a:r>
          </a:p>
          <a:p>
            <a:r>
              <a:rPr lang="en-IN" dirty="0"/>
              <a:t>Dihydrogen phosphate ion H 2 P O 4, minus</a:t>
            </a:r>
          </a:p>
          <a:p>
            <a:r>
              <a:rPr lang="en-IN" dirty="0"/>
              <a:t>Ammonium ion N H 4, plus</a:t>
            </a:r>
          </a:p>
          <a:p>
            <a:r>
              <a:rPr lang="en-IN" dirty="0"/>
              <a:t>Hydrocyanic acid H C N</a:t>
            </a:r>
          </a:p>
          <a:p>
            <a:r>
              <a:rPr lang="en-IN" dirty="0"/>
              <a:t>Bicarbonate ion H C O 3, minus</a:t>
            </a:r>
          </a:p>
          <a:p>
            <a:r>
              <a:rPr lang="en-IN" dirty="0"/>
              <a:t>Methylammonium ion C H 3 N H 3, plus</a:t>
            </a:r>
          </a:p>
          <a:p>
            <a:r>
              <a:rPr lang="en-IN" dirty="0"/>
              <a:t>Hydrogen phosphate ion H P O 4, 2 minus</a:t>
            </a:r>
          </a:p>
          <a:p>
            <a:r>
              <a:rPr lang="en-IN" dirty="0"/>
              <a:t>Water H 2 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36</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39654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molecular view of the weak acid, H C 2 H 3 O 2, shows most molecules remain intact. Only one molecule of the 10 shown, separate into the ions, resulting in one H 3 O plus ion and one C 2 H 3 O 2, minus 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37</a:t>
            </a:fld>
            <a:endParaRPr kumimoji="0" 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917014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Plots are as follows.</a:t>
            </a:r>
          </a:p>
          <a:p>
            <a:r>
              <a:rPr lang="en-IN" dirty="0"/>
              <a:t>• A plot representing a decrease in the concentration of reactants falls from the y axis with decreasing steepness then extends horizontally. </a:t>
            </a:r>
          </a:p>
          <a:p>
            <a:r>
              <a:rPr lang="en-IN" dirty="0"/>
              <a:t>• A plot representing an increase in the concentration of products rises from the origin with decreasing steepness, above the plot for reactants, then extends horizontally beginning at the same point on the x axis where the plot for reactants becomes horizontal. </a:t>
            </a:r>
          </a:p>
          <a:p>
            <a:r>
              <a:rPr lang="en-IN" dirty="0"/>
              <a:t>The point where both plots extend horizontally represents equilibrium reached.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2486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set contains 2 tanks, A and B, connected by a pipe. Sets are as follows. </a:t>
            </a:r>
          </a:p>
          <a:p>
            <a:r>
              <a:rPr lang="en-IN" dirty="0"/>
              <a:t>● Set 1. At equilibrium, the water levels in tanks A and B are equal. Water flows equally between both tanks.</a:t>
            </a:r>
          </a:p>
          <a:p>
            <a:r>
              <a:rPr lang="en-IN" dirty="0"/>
              <a:t>● Set 2. The water level is higher in tank A than tank B. Water added to tank A increase the rate of flow in the forward direction, from tank A to tank B.</a:t>
            </a:r>
          </a:p>
          <a:p>
            <a:r>
              <a:rPr lang="en-IN" dirty="0"/>
              <a:t>Set 3. Equilibrium is reached again when the water levels are equal. The water levels in tanks A and B become equal again, at a higher level than the original, and water flows equally between both tanks.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4486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14000"/>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061302"/>
            <a:ext cx="3730239" cy="4140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568970"/>
            <a:ext cx="3732767" cy="4140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083832"/>
            <a:ext cx="3732767" cy="4140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3587728"/>
            <a:ext cx="3730239" cy="414000"/>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140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061302"/>
            <a:ext cx="3733414" cy="4140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68969"/>
            <a:ext cx="3730239" cy="414000"/>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071885"/>
            <a:ext cx="3730239" cy="414000"/>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3575782"/>
            <a:ext cx="3733414" cy="414000"/>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094616"/>
            <a:ext cx="3733414"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093829"/>
            <a:ext cx="3733800" cy="414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4601485"/>
            <a:ext cx="3733800"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4582435"/>
            <a:ext cx="3736975"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0" name="Content Placeholder 16">
            <a:extLst>
              <a:ext uri="{FF2B5EF4-FFF2-40B4-BE49-F238E27FC236}">
                <a16:creationId xmlns:a16="http://schemas.microsoft.com/office/drawing/2014/main" id="{2D05F91E-331E-4770-9757-27F80D38C602}"/>
              </a:ext>
            </a:extLst>
          </p:cNvPr>
          <p:cNvSpPr>
            <a:spLocks noGrp="1"/>
          </p:cNvSpPr>
          <p:nvPr>
            <p:ph sz="quarter" idx="28"/>
          </p:nvPr>
        </p:nvSpPr>
        <p:spPr>
          <a:xfrm>
            <a:off x="459728" y="5091551"/>
            <a:ext cx="3733800"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Content Placeholder 18">
            <a:extLst>
              <a:ext uri="{FF2B5EF4-FFF2-40B4-BE49-F238E27FC236}">
                <a16:creationId xmlns:a16="http://schemas.microsoft.com/office/drawing/2014/main" id="{A3E28E0D-BDAF-4FAE-9065-B27E031A4C16}"/>
              </a:ext>
            </a:extLst>
          </p:cNvPr>
          <p:cNvSpPr>
            <a:spLocks noGrp="1"/>
          </p:cNvSpPr>
          <p:nvPr>
            <p:ph sz="quarter" idx="29"/>
          </p:nvPr>
        </p:nvSpPr>
        <p:spPr>
          <a:xfrm>
            <a:off x="4958703" y="5072501"/>
            <a:ext cx="3736975"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Content Placeholder 16">
            <a:extLst>
              <a:ext uri="{FF2B5EF4-FFF2-40B4-BE49-F238E27FC236}">
                <a16:creationId xmlns:a16="http://schemas.microsoft.com/office/drawing/2014/main" id="{D53AEB84-1375-41FD-9241-6ADE45E876D3}"/>
              </a:ext>
            </a:extLst>
          </p:cNvPr>
          <p:cNvSpPr>
            <a:spLocks noGrp="1"/>
          </p:cNvSpPr>
          <p:nvPr>
            <p:ph sz="quarter" idx="30"/>
          </p:nvPr>
        </p:nvSpPr>
        <p:spPr>
          <a:xfrm>
            <a:off x="450850" y="5614415"/>
            <a:ext cx="3733800"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3" name="Content Placeholder 18">
            <a:extLst>
              <a:ext uri="{FF2B5EF4-FFF2-40B4-BE49-F238E27FC236}">
                <a16:creationId xmlns:a16="http://schemas.microsoft.com/office/drawing/2014/main" id="{345F6547-C991-409C-8F6A-E059DD68EF9D}"/>
              </a:ext>
            </a:extLst>
          </p:cNvPr>
          <p:cNvSpPr>
            <a:spLocks noGrp="1"/>
          </p:cNvSpPr>
          <p:nvPr>
            <p:ph sz="quarter" idx="31"/>
          </p:nvPr>
        </p:nvSpPr>
        <p:spPr>
          <a:xfrm>
            <a:off x="4949825" y="5595365"/>
            <a:ext cx="3736975" cy="414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55742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62733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576490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89976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9673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97569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8005076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69572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96505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278618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161384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421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387698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7058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08521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443537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219259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1997126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39246415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248890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65720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378437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18408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22944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753773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93371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824665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2902619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0143293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7508495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799948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Content Placeholder 12"/>
          <p:cNvSpPr>
            <a:spLocks noGrp="1"/>
          </p:cNvSpPr>
          <p:nvPr>
            <p:ph sz="quarter" idx="25"/>
          </p:nvPr>
        </p:nvSpPr>
        <p:spPr>
          <a:xfrm>
            <a:off x="4953000" y="4817173"/>
            <a:ext cx="3733800" cy="4603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Content Placeholder 18"/>
          <p:cNvSpPr>
            <a:spLocks noGrp="1"/>
          </p:cNvSpPr>
          <p:nvPr>
            <p:ph sz="quarter" idx="27"/>
          </p:nvPr>
        </p:nvSpPr>
        <p:spPr>
          <a:xfrm>
            <a:off x="4953000" y="5414963"/>
            <a:ext cx="3736975" cy="565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7482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1.jp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2.pn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5" name="Picture Placeholder 21" descr="Pearson Logo">
            <a:extLst>
              <a:ext uri="{FF2B5EF4-FFF2-40B4-BE49-F238E27FC236}">
                <a16:creationId xmlns:a16="http://schemas.microsoft.com/office/drawing/2014/main" id="{463657D3-0029-4FB6-A24C-CAB832988B4E}"/>
              </a:ext>
            </a:extLst>
          </p:cNvPr>
          <p:cNvPicPr>
            <a:picLocks noChangeAspect="1"/>
          </p:cNvPicPr>
          <p:nvPr userDrawn="1"/>
        </p:nvPicPr>
        <p:blipFill>
          <a:blip r:embed="rId18"/>
          <a:srcRect t="22152" b="22152"/>
          <a:stretch>
            <a:fillRect/>
          </a:stretch>
        </p:blipFill>
        <p:spPr>
          <a:xfrm>
            <a:off x="306683" y="6426908"/>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90" r:id="rId10"/>
    <p:sldLayoutId id="2147483689" r:id="rId11"/>
    <p:sldLayoutId id="2147483681" r:id="rId12"/>
    <p:sldLayoutId id="2147483671" r:id="rId13"/>
    <p:sldLayoutId id="214748368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B6FDA350-4B4A-4A41-A20F-161D70AA3768}"/>
              </a:ext>
            </a:extLst>
          </p:cNvPr>
          <p:cNvPicPr>
            <a:picLocks noChangeAspect="1"/>
          </p:cNvPicPr>
          <p:nvPr userDrawn="1"/>
        </p:nvPicPr>
        <p:blipFill>
          <a:blip r:embed="rId17"/>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578857399"/>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7">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spTree>
    <p:extLst>
      <p:ext uri="{BB962C8B-B14F-4D97-AF65-F5344CB8AC3E}">
        <p14:creationId xmlns:p14="http://schemas.microsoft.com/office/powerpoint/2010/main" val="23749567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52.png"/><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51.wmf"/><Relationship Id="rId5" Type="http://schemas.openxmlformats.org/officeDocument/2006/relationships/oleObject" Target="../embeddings/oleObject48.bin"/><Relationship Id="rId4" Type="http://schemas.openxmlformats.org/officeDocument/2006/relationships/image" Target="../media/image50.wmf"/></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59.bin"/><Relationship Id="rId7" Type="http://schemas.openxmlformats.org/officeDocument/2006/relationships/image" Target="../media/image261.png"/><Relationship Id="rId2" Type="http://schemas.openxmlformats.org/officeDocument/2006/relationships/slideLayout" Target="../slideLayouts/slideLayout25.xml"/><Relationship Id="rId1" Type="http://schemas.openxmlformats.org/officeDocument/2006/relationships/vmlDrawing" Target="../drawings/vmlDrawing83.vml"/><Relationship Id="rId6" Type="http://schemas.openxmlformats.org/officeDocument/2006/relationships/image" Target="../media/image260.wmf"/><Relationship Id="rId5" Type="http://schemas.openxmlformats.org/officeDocument/2006/relationships/oleObject" Target="../embeddings/oleObject260.bin"/><Relationship Id="rId4" Type="http://schemas.openxmlformats.org/officeDocument/2006/relationships/image" Target="../media/image255.w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61.bin"/><Relationship Id="rId7" Type="http://schemas.openxmlformats.org/officeDocument/2006/relationships/image" Target="../media/image262.wmf"/><Relationship Id="rId2" Type="http://schemas.openxmlformats.org/officeDocument/2006/relationships/slideLayout" Target="../slideLayouts/slideLayout25.xml"/><Relationship Id="rId1" Type="http://schemas.openxmlformats.org/officeDocument/2006/relationships/vmlDrawing" Target="../drawings/vmlDrawing84.vml"/><Relationship Id="rId6" Type="http://schemas.openxmlformats.org/officeDocument/2006/relationships/oleObject" Target="../embeddings/oleObject263.bin"/><Relationship Id="rId5" Type="http://schemas.openxmlformats.org/officeDocument/2006/relationships/oleObject" Target="../embeddings/oleObject262.bin"/><Relationship Id="rId4" Type="http://schemas.openxmlformats.org/officeDocument/2006/relationships/image" Target="../media/image255.wmf"/></Relationships>
</file>

<file path=ppt/slides/_rels/slide102.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notesSlide" Target="../notesSlides/notesSlide14.xml"/><Relationship Id="rId7" Type="http://schemas.openxmlformats.org/officeDocument/2006/relationships/image" Target="../media/image264.wmf"/><Relationship Id="rId2" Type="http://schemas.openxmlformats.org/officeDocument/2006/relationships/slideLayout" Target="../slideLayouts/slideLayout25.xml"/><Relationship Id="rId1" Type="http://schemas.openxmlformats.org/officeDocument/2006/relationships/vmlDrawing" Target="../drawings/vmlDrawing85.vml"/><Relationship Id="rId6" Type="http://schemas.openxmlformats.org/officeDocument/2006/relationships/oleObject" Target="../embeddings/oleObject265.bin"/><Relationship Id="rId5" Type="http://schemas.openxmlformats.org/officeDocument/2006/relationships/image" Target="../media/image263.wmf"/><Relationship Id="rId4" Type="http://schemas.openxmlformats.org/officeDocument/2006/relationships/oleObject" Target="../embeddings/oleObject264.bin"/></Relationships>
</file>

<file path=ppt/slides/_rels/slide103.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04.xml.rels><?xml version="1.0" encoding="UTF-8" standalone="yes"?>
<Relationships xmlns="http://schemas.openxmlformats.org/package/2006/relationships"><Relationship Id="rId3" Type="http://schemas.openxmlformats.org/officeDocument/2006/relationships/image" Target="../media/image269.png"/><Relationship Id="rId7" Type="http://schemas.openxmlformats.org/officeDocument/2006/relationships/image" Target="../media/image268.wmf"/><Relationship Id="rId2" Type="http://schemas.openxmlformats.org/officeDocument/2006/relationships/slideLayout" Target="../slideLayouts/slideLayout25.xml"/><Relationship Id="rId1" Type="http://schemas.openxmlformats.org/officeDocument/2006/relationships/vmlDrawing" Target="../drawings/vmlDrawing86.vml"/><Relationship Id="rId6" Type="http://schemas.openxmlformats.org/officeDocument/2006/relationships/oleObject" Target="../embeddings/oleObject267.bin"/><Relationship Id="rId5" Type="http://schemas.openxmlformats.org/officeDocument/2006/relationships/image" Target="../media/image267.wmf"/><Relationship Id="rId4" Type="http://schemas.openxmlformats.org/officeDocument/2006/relationships/oleObject" Target="../embeddings/oleObject266.bin"/></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268.bin"/><Relationship Id="rId2" Type="http://schemas.openxmlformats.org/officeDocument/2006/relationships/slideLayout" Target="../slideLayouts/slideLayout19.xml"/><Relationship Id="rId1" Type="http://schemas.openxmlformats.org/officeDocument/2006/relationships/vmlDrawing" Target="../drawings/vmlDrawing87.vml"/><Relationship Id="rId4" Type="http://schemas.openxmlformats.org/officeDocument/2006/relationships/image" Target="../media/image270.w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69.bin"/><Relationship Id="rId2" Type="http://schemas.openxmlformats.org/officeDocument/2006/relationships/slideLayout" Target="../slideLayouts/slideLayout25.xml"/><Relationship Id="rId1" Type="http://schemas.openxmlformats.org/officeDocument/2006/relationships/vmlDrawing" Target="../drawings/vmlDrawing88.vml"/><Relationship Id="rId5" Type="http://schemas.openxmlformats.org/officeDocument/2006/relationships/image" Target="../media/image272.png"/><Relationship Id="rId4" Type="http://schemas.openxmlformats.org/officeDocument/2006/relationships/image" Target="../media/image271.wmf"/></Relationships>
</file>

<file path=ppt/slides/_rels/slide107.xml.rels><?xml version="1.0" encoding="UTF-8" standalone="yes"?>
<Relationships xmlns="http://schemas.openxmlformats.org/package/2006/relationships"><Relationship Id="rId8" Type="http://schemas.openxmlformats.org/officeDocument/2006/relationships/image" Target="../media/image274.wmf"/><Relationship Id="rId3" Type="http://schemas.openxmlformats.org/officeDocument/2006/relationships/oleObject" Target="../embeddings/oleObject270.bin"/><Relationship Id="rId7" Type="http://schemas.openxmlformats.org/officeDocument/2006/relationships/oleObject" Target="../embeddings/oleObject272.bin"/><Relationship Id="rId2" Type="http://schemas.openxmlformats.org/officeDocument/2006/relationships/slideLayout" Target="../slideLayouts/slideLayout25.xml"/><Relationship Id="rId1" Type="http://schemas.openxmlformats.org/officeDocument/2006/relationships/vmlDrawing" Target="../drawings/vmlDrawing89.vml"/><Relationship Id="rId6" Type="http://schemas.openxmlformats.org/officeDocument/2006/relationships/image" Target="../media/image271.wmf"/><Relationship Id="rId5" Type="http://schemas.openxmlformats.org/officeDocument/2006/relationships/oleObject" Target="../embeddings/oleObject271.bin"/><Relationship Id="rId4" Type="http://schemas.openxmlformats.org/officeDocument/2006/relationships/image" Target="../media/image273.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273.bin"/><Relationship Id="rId2" Type="http://schemas.openxmlformats.org/officeDocument/2006/relationships/slideLayout" Target="../slideLayouts/slideLayout19.xml"/><Relationship Id="rId1" Type="http://schemas.openxmlformats.org/officeDocument/2006/relationships/vmlDrawing" Target="../drawings/vmlDrawing90.vml"/><Relationship Id="rId4" Type="http://schemas.openxmlformats.org/officeDocument/2006/relationships/image" Target="../media/image275.w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74.bin"/><Relationship Id="rId7" Type="http://schemas.openxmlformats.org/officeDocument/2006/relationships/image" Target="../media/image278.png"/><Relationship Id="rId2" Type="http://schemas.openxmlformats.org/officeDocument/2006/relationships/slideLayout" Target="../slideLayouts/slideLayout25.xml"/><Relationship Id="rId1" Type="http://schemas.openxmlformats.org/officeDocument/2006/relationships/vmlDrawing" Target="../drawings/vmlDrawing91.vml"/><Relationship Id="rId6" Type="http://schemas.openxmlformats.org/officeDocument/2006/relationships/image" Target="../media/image277.wmf"/><Relationship Id="rId5" Type="http://schemas.openxmlformats.org/officeDocument/2006/relationships/oleObject" Target="../embeddings/oleObject275.bin"/><Relationship Id="rId4" Type="http://schemas.openxmlformats.org/officeDocument/2006/relationships/image" Target="../media/image276.wmf"/></Relationships>
</file>

<file path=ppt/slides/_rels/slide1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11.xml"/><Relationship Id="rId1" Type="http://schemas.openxmlformats.org/officeDocument/2006/relationships/vmlDrawing" Target="../drawings/vmlDrawing8.vml"/><Relationship Id="rId6" Type="http://schemas.openxmlformats.org/officeDocument/2006/relationships/image" Target="../media/image54.wmf"/><Relationship Id="rId5" Type="http://schemas.openxmlformats.org/officeDocument/2006/relationships/oleObject" Target="../embeddings/oleObject50.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52.bin"/></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76.bin"/><Relationship Id="rId2" Type="http://schemas.openxmlformats.org/officeDocument/2006/relationships/slideLayout" Target="../slideLayouts/slideLayout21.xml"/><Relationship Id="rId1" Type="http://schemas.openxmlformats.org/officeDocument/2006/relationships/vmlDrawing" Target="../drawings/vmlDrawing92.vml"/><Relationship Id="rId6" Type="http://schemas.openxmlformats.org/officeDocument/2006/relationships/image" Target="../media/image280.wmf"/><Relationship Id="rId5" Type="http://schemas.openxmlformats.org/officeDocument/2006/relationships/oleObject" Target="../embeddings/oleObject277.bin"/><Relationship Id="rId4" Type="http://schemas.openxmlformats.org/officeDocument/2006/relationships/image" Target="../media/image279.w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278.bin"/><Relationship Id="rId2" Type="http://schemas.openxmlformats.org/officeDocument/2006/relationships/slideLayout" Target="../slideLayouts/slideLayout19.xml"/><Relationship Id="rId1" Type="http://schemas.openxmlformats.org/officeDocument/2006/relationships/vmlDrawing" Target="../drawings/vmlDrawing93.vml"/><Relationship Id="rId4" Type="http://schemas.openxmlformats.org/officeDocument/2006/relationships/image" Target="../media/image281.wmf"/></Relationships>
</file>

<file path=ppt/slides/_rels/slide112.xml.rels><?xml version="1.0" encoding="UTF-8" standalone="yes"?>
<Relationships xmlns="http://schemas.openxmlformats.org/package/2006/relationships"><Relationship Id="rId8" Type="http://schemas.openxmlformats.org/officeDocument/2006/relationships/image" Target="../media/image284.wmf"/><Relationship Id="rId13" Type="http://schemas.openxmlformats.org/officeDocument/2006/relationships/oleObject" Target="../embeddings/oleObject284.bin"/><Relationship Id="rId18" Type="http://schemas.openxmlformats.org/officeDocument/2006/relationships/image" Target="../media/image289.wmf"/><Relationship Id="rId3" Type="http://schemas.openxmlformats.org/officeDocument/2006/relationships/oleObject" Target="../embeddings/oleObject279.bin"/><Relationship Id="rId7" Type="http://schemas.openxmlformats.org/officeDocument/2006/relationships/oleObject" Target="../embeddings/oleObject281.bin"/><Relationship Id="rId12" Type="http://schemas.openxmlformats.org/officeDocument/2006/relationships/image" Target="../media/image286.wmf"/><Relationship Id="rId17" Type="http://schemas.openxmlformats.org/officeDocument/2006/relationships/oleObject" Target="../embeddings/oleObject286.bin"/><Relationship Id="rId2" Type="http://schemas.openxmlformats.org/officeDocument/2006/relationships/slideLayout" Target="../slideLayouts/slideLayout25.xml"/><Relationship Id="rId16" Type="http://schemas.openxmlformats.org/officeDocument/2006/relationships/image" Target="../media/image288.wmf"/><Relationship Id="rId1" Type="http://schemas.openxmlformats.org/officeDocument/2006/relationships/vmlDrawing" Target="../drawings/vmlDrawing94.vml"/><Relationship Id="rId6" Type="http://schemas.openxmlformats.org/officeDocument/2006/relationships/image" Target="../media/image283.wmf"/><Relationship Id="rId11" Type="http://schemas.openxmlformats.org/officeDocument/2006/relationships/oleObject" Target="../embeddings/oleObject283.bin"/><Relationship Id="rId5" Type="http://schemas.openxmlformats.org/officeDocument/2006/relationships/oleObject" Target="../embeddings/oleObject280.bin"/><Relationship Id="rId15" Type="http://schemas.openxmlformats.org/officeDocument/2006/relationships/oleObject" Target="../embeddings/oleObject285.bin"/><Relationship Id="rId10" Type="http://schemas.openxmlformats.org/officeDocument/2006/relationships/image" Target="../media/image285.wmf"/><Relationship Id="rId4" Type="http://schemas.openxmlformats.org/officeDocument/2006/relationships/image" Target="../media/image282.wmf"/><Relationship Id="rId9" Type="http://schemas.openxmlformats.org/officeDocument/2006/relationships/oleObject" Target="../embeddings/oleObject282.bin"/><Relationship Id="rId14" Type="http://schemas.openxmlformats.org/officeDocument/2006/relationships/image" Target="../media/image287.wmf"/></Relationships>
</file>

<file path=ppt/slides/_rels/slide113.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oleObject" Target="../embeddings/oleObject287.bin"/><Relationship Id="rId7" Type="http://schemas.openxmlformats.org/officeDocument/2006/relationships/oleObject" Target="../embeddings/oleObject289.bin"/><Relationship Id="rId12" Type="http://schemas.openxmlformats.org/officeDocument/2006/relationships/image" Target="../media/image294.wmf"/><Relationship Id="rId2" Type="http://schemas.openxmlformats.org/officeDocument/2006/relationships/slideLayout" Target="../slideLayouts/slideLayout25.xml"/><Relationship Id="rId1" Type="http://schemas.openxmlformats.org/officeDocument/2006/relationships/vmlDrawing" Target="../drawings/vmlDrawing95.vml"/><Relationship Id="rId6" Type="http://schemas.openxmlformats.org/officeDocument/2006/relationships/image" Target="../media/image291.wmf"/><Relationship Id="rId11" Type="http://schemas.openxmlformats.org/officeDocument/2006/relationships/oleObject" Target="../embeddings/oleObject291.bin"/><Relationship Id="rId5" Type="http://schemas.openxmlformats.org/officeDocument/2006/relationships/oleObject" Target="../embeddings/oleObject288.bin"/><Relationship Id="rId10" Type="http://schemas.openxmlformats.org/officeDocument/2006/relationships/image" Target="../media/image293.wmf"/><Relationship Id="rId4" Type="http://schemas.openxmlformats.org/officeDocument/2006/relationships/image" Target="../media/image290.wmf"/><Relationship Id="rId9" Type="http://schemas.openxmlformats.org/officeDocument/2006/relationships/oleObject" Target="../embeddings/oleObject290.bin"/></Relationships>
</file>

<file path=ppt/slides/_rels/slide114.xml.rels><?xml version="1.0" encoding="UTF-8" standalone="yes"?>
<Relationships xmlns="http://schemas.openxmlformats.org/package/2006/relationships"><Relationship Id="rId8" Type="http://schemas.openxmlformats.org/officeDocument/2006/relationships/image" Target="../media/image297.wmf"/><Relationship Id="rId3" Type="http://schemas.openxmlformats.org/officeDocument/2006/relationships/oleObject" Target="../embeddings/oleObject292.bin"/><Relationship Id="rId7" Type="http://schemas.openxmlformats.org/officeDocument/2006/relationships/oleObject" Target="../embeddings/oleObject294.bin"/><Relationship Id="rId2" Type="http://schemas.openxmlformats.org/officeDocument/2006/relationships/slideLayout" Target="../slideLayouts/slideLayout25.xml"/><Relationship Id="rId1" Type="http://schemas.openxmlformats.org/officeDocument/2006/relationships/vmlDrawing" Target="../drawings/vmlDrawing96.vml"/><Relationship Id="rId6" Type="http://schemas.openxmlformats.org/officeDocument/2006/relationships/image" Target="../media/image296.wmf"/><Relationship Id="rId5" Type="http://schemas.openxmlformats.org/officeDocument/2006/relationships/oleObject" Target="../embeddings/oleObject293.bin"/><Relationship Id="rId4" Type="http://schemas.openxmlformats.org/officeDocument/2006/relationships/image" Target="../media/image295.w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295.bin"/><Relationship Id="rId2" Type="http://schemas.openxmlformats.org/officeDocument/2006/relationships/slideLayout" Target="../slideLayouts/slideLayout25.xml"/><Relationship Id="rId1" Type="http://schemas.openxmlformats.org/officeDocument/2006/relationships/vmlDrawing" Target="../drawings/vmlDrawing97.vml"/><Relationship Id="rId6" Type="http://schemas.openxmlformats.org/officeDocument/2006/relationships/image" Target="../media/image299.wmf"/><Relationship Id="rId5" Type="http://schemas.openxmlformats.org/officeDocument/2006/relationships/oleObject" Target="../embeddings/oleObject296.bin"/><Relationship Id="rId4" Type="http://schemas.openxmlformats.org/officeDocument/2006/relationships/image" Target="../media/image298.wmf"/></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297.bin"/><Relationship Id="rId2" Type="http://schemas.openxmlformats.org/officeDocument/2006/relationships/slideLayout" Target="../slideLayouts/slideLayout25.xml"/><Relationship Id="rId1" Type="http://schemas.openxmlformats.org/officeDocument/2006/relationships/vmlDrawing" Target="../drawings/vmlDrawing98.vml"/><Relationship Id="rId6" Type="http://schemas.openxmlformats.org/officeDocument/2006/relationships/image" Target="../media/image301.wmf"/><Relationship Id="rId5" Type="http://schemas.openxmlformats.org/officeDocument/2006/relationships/oleObject" Target="../embeddings/oleObject298.bin"/><Relationship Id="rId4" Type="http://schemas.openxmlformats.org/officeDocument/2006/relationships/image" Target="../media/image300.wmf"/></Relationships>
</file>

<file path=ppt/slides/_rels/slide117.xml.rels><?xml version="1.0" encoding="UTF-8" standalone="yes"?>
<Relationships xmlns="http://schemas.openxmlformats.org/package/2006/relationships"><Relationship Id="rId8" Type="http://schemas.openxmlformats.org/officeDocument/2006/relationships/image" Target="../media/image304.wmf"/><Relationship Id="rId3" Type="http://schemas.openxmlformats.org/officeDocument/2006/relationships/oleObject" Target="../embeddings/oleObject299.bin"/><Relationship Id="rId7" Type="http://schemas.openxmlformats.org/officeDocument/2006/relationships/oleObject" Target="../embeddings/oleObject301.bin"/><Relationship Id="rId2" Type="http://schemas.openxmlformats.org/officeDocument/2006/relationships/slideLayout" Target="../slideLayouts/slideLayout25.xml"/><Relationship Id="rId1" Type="http://schemas.openxmlformats.org/officeDocument/2006/relationships/vmlDrawing" Target="../drawings/vmlDrawing99.vml"/><Relationship Id="rId6" Type="http://schemas.openxmlformats.org/officeDocument/2006/relationships/image" Target="../media/image303.wmf"/><Relationship Id="rId5" Type="http://schemas.openxmlformats.org/officeDocument/2006/relationships/oleObject" Target="../embeddings/oleObject300.bin"/><Relationship Id="rId10" Type="http://schemas.openxmlformats.org/officeDocument/2006/relationships/image" Target="../media/image305.wmf"/><Relationship Id="rId4" Type="http://schemas.openxmlformats.org/officeDocument/2006/relationships/image" Target="../media/image302.wmf"/><Relationship Id="rId9" Type="http://schemas.openxmlformats.org/officeDocument/2006/relationships/oleObject" Target="../embeddings/oleObject302.bin"/></Relationships>
</file>

<file path=ppt/slides/_rels/slide118.xml.rels><?xml version="1.0" encoding="UTF-8" standalone="yes"?>
<Relationships xmlns="http://schemas.openxmlformats.org/package/2006/relationships"><Relationship Id="rId8" Type="http://schemas.openxmlformats.org/officeDocument/2006/relationships/image" Target="../media/image307.wmf"/><Relationship Id="rId3" Type="http://schemas.openxmlformats.org/officeDocument/2006/relationships/oleObject" Target="../embeddings/oleObject303.bin"/><Relationship Id="rId7" Type="http://schemas.openxmlformats.org/officeDocument/2006/relationships/oleObject" Target="../embeddings/oleObject305.bin"/><Relationship Id="rId2" Type="http://schemas.openxmlformats.org/officeDocument/2006/relationships/slideLayout" Target="../slideLayouts/slideLayout25.xml"/><Relationship Id="rId1" Type="http://schemas.openxmlformats.org/officeDocument/2006/relationships/vmlDrawing" Target="../drawings/vmlDrawing100.vml"/><Relationship Id="rId6" Type="http://schemas.openxmlformats.org/officeDocument/2006/relationships/image" Target="../media/image306.wmf"/><Relationship Id="rId5" Type="http://schemas.openxmlformats.org/officeDocument/2006/relationships/oleObject" Target="../embeddings/oleObject304.bin"/><Relationship Id="rId4" Type="http://schemas.openxmlformats.org/officeDocument/2006/relationships/image" Target="../media/image295.w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306.bin"/><Relationship Id="rId2" Type="http://schemas.openxmlformats.org/officeDocument/2006/relationships/slideLayout" Target="../slideLayouts/slideLayout25.xml"/><Relationship Id="rId1" Type="http://schemas.openxmlformats.org/officeDocument/2006/relationships/vmlDrawing" Target="../drawings/vmlDrawing101.vml"/><Relationship Id="rId6" Type="http://schemas.openxmlformats.org/officeDocument/2006/relationships/image" Target="../media/image309.wmf"/><Relationship Id="rId5" Type="http://schemas.openxmlformats.org/officeDocument/2006/relationships/oleObject" Target="../embeddings/oleObject307.bin"/><Relationship Id="rId4" Type="http://schemas.openxmlformats.org/officeDocument/2006/relationships/image" Target="../media/image308.wmf"/></Relationships>
</file>

<file path=ppt/slides/_rels/slide1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slideLayout" Target="../slideLayouts/slideLayout11.xml"/><Relationship Id="rId1" Type="http://schemas.openxmlformats.org/officeDocument/2006/relationships/vmlDrawing" Target="../drawings/vmlDrawing9.vml"/><Relationship Id="rId6" Type="http://schemas.openxmlformats.org/officeDocument/2006/relationships/image" Target="../media/image54.wmf"/><Relationship Id="rId5" Type="http://schemas.openxmlformats.org/officeDocument/2006/relationships/oleObject" Target="../embeddings/oleObject54.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56.bin"/></Relationships>
</file>

<file path=ppt/slides/_rels/slide120.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308.bin"/><Relationship Id="rId2" Type="http://schemas.openxmlformats.org/officeDocument/2006/relationships/slideLayout" Target="../slideLayouts/slideLayout25.xml"/><Relationship Id="rId1" Type="http://schemas.openxmlformats.org/officeDocument/2006/relationships/vmlDrawing" Target="../drawings/vmlDrawing102.vml"/><Relationship Id="rId6" Type="http://schemas.openxmlformats.org/officeDocument/2006/relationships/image" Target="../media/image315.wmf"/><Relationship Id="rId5" Type="http://schemas.openxmlformats.org/officeDocument/2006/relationships/oleObject" Target="../embeddings/oleObject309.bin"/><Relationship Id="rId4" Type="http://schemas.openxmlformats.org/officeDocument/2006/relationships/image" Target="../media/image314.wmf"/></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vmlDrawing" Target="../drawings/vmlDrawing103.vml"/><Relationship Id="rId6" Type="http://schemas.openxmlformats.org/officeDocument/2006/relationships/image" Target="../media/image316.png"/><Relationship Id="rId5" Type="http://schemas.openxmlformats.org/officeDocument/2006/relationships/image" Target="../media/image314.wmf"/><Relationship Id="rId4" Type="http://schemas.openxmlformats.org/officeDocument/2006/relationships/oleObject" Target="../embeddings/oleObject310.bin"/></Relationships>
</file>

<file path=ppt/slides/_rels/slide126.xml.rels><?xml version="1.0" encoding="UTF-8" standalone="yes"?>
<Relationships xmlns="http://schemas.openxmlformats.org/package/2006/relationships"><Relationship Id="rId8" Type="http://schemas.openxmlformats.org/officeDocument/2006/relationships/image" Target="../media/image318.wmf"/><Relationship Id="rId3" Type="http://schemas.openxmlformats.org/officeDocument/2006/relationships/oleObject" Target="../embeddings/oleObject311.bin"/><Relationship Id="rId7" Type="http://schemas.openxmlformats.org/officeDocument/2006/relationships/oleObject" Target="../embeddings/oleObject313.bin"/><Relationship Id="rId2" Type="http://schemas.openxmlformats.org/officeDocument/2006/relationships/slideLayout" Target="../slideLayouts/slideLayout21.xml"/><Relationship Id="rId1" Type="http://schemas.openxmlformats.org/officeDocument/2006/relationships/vmlDrawing" Target="../drawings/vmlDrawing104.vml"/><Relationship Id="rId6" Type="http://schemas.openxmlformats.org/officeDocument/2006/relationships/image" Target="../media/image317.wmf"/><Relationship Id="rId5" Type="http://schemas.openxmlformats.org/officeDocument/2006/relationships/oleObject" Target="../embeddings/oleObject312.bin"/><Relationship Id="rId10" Type="http://schemas.openxmlformats.org/officeDocument/2006/relationships/image" Target="../media/image319.wmf"/><Relationship Id="rId4" Type="http://schemas.openxmlformats.org/officeDocument/2006/relationships/image" Target="../media/image314.wmf"/><Relationship Id="rId9" Type="http://schemas.openxmlformats.org/officeDocument/2006/relationships/oleObject" Target="../embeddings/oleObject314.bin"/></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15.bin"/><Relationship Id="rId2" Type="http://schemas.openxmlformats.org/officeDocument/2006/relationships/slideLayout" Target="../slideLayouts/slideLayout21.xml"/><Relationship Id="rId1" Type="http://schemas.openxmlformats.org/officeDocument/2006/relationships/vmlDrawing" Target="../drawings/vmlDrawing105.vml"/><Relationship Id="rId6" Type="http://schemas.openxmlformats.org/officeDocument/2006/relationships/image" Target="../media/image320.wmf"/><Relationship Id="rId5" Type="http://schemas.openxmlformats.org/officeDocument/2006/relationships/oleObject" Target="../embeddings/oleObject316.bin"/><Relationship Id="rId4" Type="http://schemas.openxmlformats.org/officeDocument/2006/relationships/image" Target="../media/image314.w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317.bin"/><Relationship Id="rId2" Type="http://schemas.openxmlformats.org/officeDocument/2006/relationships/slideLayout" Target="../slideLayouts/slideLayout19.xml"/><Relationship Id="rId1" Type="http://schemas.openxmlformats.org/officeDocument/2006/relationships/vmlDrawing" Target="../drawings/vmlDrawing106.vml"/><Relationship Id="rId4" Type="http://schemas.openxmlformats.org/officeDocument/2006/relationships/image" Target="../media/image321.w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18.bin"/><Relationship Id="rId2" Type="http://schemas.openxmlformats.org/officeDocument/2006/relationships/slideLayout" Target="../slideLayouts/slideLayout25.xml"/><Relationship Id="rId1" Type="http://schemas.openxmlformats.org/officeDocument/2006/relationships/vmlDrawing" Target="../drawings/vmlDrawing107.vml"/><Relationship Id="rId6" Type="http://schemas.openxmlformats.org/officeDocument/2006/relationships/image" Target="../media/image323.wmf"/><Relationship Id="rId5" Type="http://schemas.openxmlformats.org/officeDocument/2006/relationships/oleObject" Target="../embeddings/oleObject319.bin"/><Relationship Id="rId4" Type="http://schemas.openxmlformats.org/officeDocument/2006/relationships/image" Target="../media/image322.w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58.wmf"/><Relationship Id="rId5" Type="http://schemas.openxmlformats.org/officeDocument/2006/relationships/oleObject" Target="../embeddings/oleObject58.bin"/><Relationship Id="rId4" Type="http://schemas.openxmlformats.org/officeDocument/2006/relationships/image" Target="../media/image57.wmf"/></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vmlDrawing" Target="../drawings/vmlDrawing108.vml"/><Relationship Id="rId6" Type="http://schemas.openxmlformats.org/officeDocument/2006/relationships/image" Target="../media/image325.png"/><Relationship Id="rId5" Type="http://schemas.openxmlformats.org/officeDocument/2006/relationships/image" Target="../media/image324.wmf"/><Relationship Id="rId4" Type="http://schemas.openxmlformats.org/officeDocument/2006/relationships/oleObject" Target="../embeddings/oleObject320.bin"/></Relationships>
</file>

<file path=ppt/slides/_rels/slide131.xml.rels><?xml version="1.0" encoding="UTF-8" standalone="yes"?>
<Relationships xmlns="http://schemas.openxmlformats.org/package/2006/relationships"><Relationship Id="rId8" Type="http://schemas.openxmlformats.org/officeDocument/2006/relationships/image" Target="../media/image328.wmf"/><Relationship Id="rId3" Type="http://schemas.openxmlformats.org/officeDocument/2006/relationships/oleObject" Target="../embeddings/oleObject321.bin"/><Relationship Id="rId7" Type="http://schemas.openxmlformats.org/officeDocument/2006/relationships/oleObject" Target="../embeddings/oleObject323.bin"/><Relationship Id="rId2" Type="http://schemas.openxmlformats.org/officeDocument/2006/relationships/slideLayout" Target="../slideLayouts/slideLayout20.xml"/><Relationship Id="rId1" Type="http://schemas.openxmlformats.org/officeDocument/2006/relationships/vmlDrawing" Target="../drawings/vmlDrawing109.vml"/><Relationship Id="rId6" Type="http://schemas.openxmlformats.org/officeDocument/2006/relationships/image" Target="../media/image327.wmf"/><Relationship Id="rId5" Type="http://schemas.openxmlformats.org/officeDocument/2006/relationships/oleObject" Target="../embeddings/oleObject322.bin"/><Relationship Id="rId10" Type="http://schemas.openxmlformats.org/officeDocument/2006/relationships/image" Target="../media/image329.wmf"/><Relationship Id="rId4" Type="http://schemas.openxmlformats.org/officeDocument/2006/relationships/image" Target="../media/image326.wmf"/><Relationship Id="rId9" Type="http://schemas.openxmlformats.org/officeDocument/2006/relationships/oleObject" Target="../embeddings/oleObject324.bin"/></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325.bin"/><Relationship Id="rId2" Type="http://schemas.openxmlformats.org/officeDocument/2006/relationships/slideLayout" Target="../slideLayouts/slideLayout20.xml"/><Relationship Id="rId1" Type="http://schemas.openxmlformats.org/officeDocument/2006/relationships/vmlDrawing" Target="../drawings/vmlDrawing110.vml"/><Relationship Id="rId6" Type="http://schemas.openxmlformats.org/officeDocument/2006/relationships/image" Target="../media/image331.wmf"/><Relationship Id="rId5" Type="http://schemas.openxmlformats.org/officeDocument/2006/relationships/oleObject" Target="../embeddings/oleObject326.bin"/><Relationship Id="rId4" Type="http://schemas.openxmlformats.org/officeDocument/2006/relationships/image" Target="../media/image330.w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327.bin"/><Relationship Id="rId2" Type="http://schemas.openxmlformats.org/officeDocument/2006/relationships/slideLayout" Target="../slideLayouts/slideLayout25.xml"/><Relationship Id="rId1" Type="http://schemas.openxmlformats.org/officeDocument/2006/relationships/vmlDrawing" Target="../drawings/vmlDrawing111.vml"/><Relationship Id="rId5" Type="http://schemas.openxmlformats.org/officeDocument/2006/relationships/image" Target="../media/image333.png"/><Relationship Id="rId4" Type="http://schemas.openxmlformats.org/officeDocument/2006/relationships/image" Target="../media/image332.wmf"/></Relationships>
</file>

<file path=ppt/slides/_rels/slide134.xml.rels><?xml version="1.0" encoding="UTF-8" standalone="yes"?>
<Relationships xmlns="http://schemas.openxmlformats.org/package/2006/relationships"><Relationship Id="rId8" Type="http://schemas.openxmlformats.org/officeDocument/2006/relationships/image" Target="../media/image336.wmf"/><Relationship Id="rId13" Type="http://schemas.openxmlformats.org/officeDocument/2006/relationships/oleObject" Target="../embeddings/oleObject333.bin"/><Relationship Id="rId3" Type="http://schemas.openxmlformats.org/officeDocument/2006/relationships/oleObject" Target="../embeddings/oleObject328.bin"/><Relationship Id="rId7" Type="http://schemas.openxmlformats.org/officeDocument/2006/relationships/oleObject" Target="../embeddings/oleObject330.bin"/><Relationship Id="rId12" Type="http://schemas.openxmlformats.org/officeDocument/2006/relationships/image" Target="../media/image338.wmf"/><Relationship Id="rId2" Type="http://schemas.openxmlformats.org/officeDocument/2006/relationships/slideLayout" Target="../slideLayouts/slideLayout20.xml"/><Relationship Id="rId1" Type="http://schemas.openxmlformats.org/officeDocument/2006/relationships/vmlDrawing" Target="../drawings/vmlDrawing112.vml"/><Relationship Id="rId6" Type="http://schemas.openxmlformats.org/officeDocument/2006/relationships/image" Target="../media/image335.wmf"/><Relationship Id="rId11" Type="http://schemas.openxmlformats.org/officeDocument/2006/relationships/oleObject" Target="../embeddings/oleObject332.bin"/><Relationship Id="rId5" Type="http://schemas.openxmlformats.org/officeDocument/2006/relationships/oleObject" Target="../embeddings/oleObject329.bin"/><Relationship Id="rId10" Type="http://schemas.openxmlformats.org/officeDocument/2006/relationships/image" Target="../media/image337.wmf"/><Relationship Id="rId4" Type="http://schemas.openxmlformats.org/officeDocument/2006/relationships/image" Target="../media/image334.wmf"/><Relationship Id="rId9" Type="http://schemas.openxmlformats.org/officeDocument/2006/relationships/oleObject" Target="../embeddings/oleObject331.bin"/><Relationship Id="rId14" Type="http://schemas.openxmlformats.org/officeDocument/2006/relationships/image" Target="../media/image339.w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334.bin"/><Relationship Id="rId7" Type="http://schemas.openxmlformats.org/officeDocument/2006/relationships/image" Target="../media/image342.png"/><Relationship Id="rId2" Type="http://schemas.openxmlformats.org/officeDocument/2006/relationships/slideLayout" Target="../slideLayouts/slideLayout25.xml"/><Relationship Id="rId1" Type="http://schemas.openxmlformats.org/officeDocument/2006/relationships/vmlDrawing" Target="../drawings/vmlDrawing113.vml"/><Relationship Id="rId6" Type="http://schemas.openxmlformats.org/officeDocument/2006/relationships/image" Target="../media/image341.wmf"/><Relationship Id="rId5" Type="http://schemas.openxmlformats.org/officeDocument/2006/relationships/oleObject" Target="../embeddings/oleObject335.bin"/><Relationship Id="rId4" Type="http://schemas.openxmlformats.org/officeDocument/2006/relationships/image" Target="../media/image340.wmf"/></Relationships>
</file>

<file path=ppt/slides/_rels/slide136.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336.bin"/><Relationship Id="rId2" Type="http://schemas.openxmlformats.org/officeDocument/2006/relationships/slideLayout" Target="../slideLayouts/slideLayout25.xml"/><Relationship Id="rId1" Type="http://schemas.openxmlformats.org/officeDocument/2006/relationships/vmlDrawing" Target="../drawings/vmlDrawing114.vml"/><Relationship Id="rId4" Type="http://schemas.openxmlformats.org/officeDocument/2006/relationships/image" Target="../media/image344.w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337.bin"/><Relationship Id="rId2" Type="http://schemas.openxmlformats.org/officeDocument/2006/relationships/slideLayout" Target="../slideLayouts/slideLayout20.xml"/><Relationship Id="rId1" Type="http://schemas.openxmlformats.org/officeDocument/2006/relationships/vmlDrawing" Target="../drawings/vmlDrawing115.vml"/><Relationship Id="rId4" Type="http://schemas.openxmlformats.org/officeDocument/2006/relationships/image" Target="../media/image345.wmf"/></Relationships>
</file>

<file path=ppt/slides/_rels/slide139.xml.rels><?xml version="1.0" encoding="UTF-8" standalone="yes"?>
<Relationships xmlns="http://schemas.openxmlformats.org/package/2006/relationships"><Relationship Id="rId8" Type="http://schemas.openxmlformats.org/officeDocument/2006/relationships/image" Target="../media/image348.wmf"/><Relationship Id="rId3" Type="http://schemas.openxmlformats.org/officeDocument/2006/relationships/oleObject" Target="../embeddings/oleObject338.bin"/><Relationship Id="rId7" Type="http://schemas.openxmlformats.org/officeDocument/2006/relationships/oleObject" Target="../embeddings/oleObject340.bin"/><Relationship Id="rId12" Type="http://schemas.openxmlformats.org/officeDocument/2006/relationships/image" Target="../media/image350.wmf"/><Relationship Id="rId2" Type="http://schemas.openxmlformats.org/officeDocument/2006/relationships/slideLayout" Target="../slideLayouts/slideLayout25.xml"/><Relationship Id="rId1" Type="http://schemas.openxmlformats.org/officeDocument/2006/relationships/vmlDrawing" Target="../drawings/vmlDrawing116.vml"/><Relationship Id="rId6" Type="http://schemas.openxmlformats.org/officeDocument/2006/relationships/image" Target="../media/image347.wmf"/><Relationship Id="rId11" Type="http://schemas.openxmlformats.org/officeDocument/2006/relationships/oleObject" Target="../embeddings/oleObject342.bin"/><Relationship Id="rId5" Type="http://schemas.openxmlformats.org/officeDocument/2006/relationships/oleObject" Target="../embeddings/oleObject339.bin"/><Relationship Id="rId10" Type="http://schemas.openxmlformats.org/officeDocument/2006/relationships/image" Target="../media/image349.wmf"/><Relationship Id="rId4" Type="http://schemas.openxmlformats.org/officeDocument/2006/relationships/image" Target="../media/image346.wmf"/><Relationship Id="rId9" Type="http://schemas.openxmlformats.org/officeDocument/2006/relationships/oleObject" Target="../embeddings/oleObject34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0.xml"/><Relationship Id="rId1" Type="http://schemas.openxmlformats.org/officeDocument/2006/relationships/vmlDrawing" Target="../drawings/vmlDrawing11.vml"/><Relationship Id="rId6" Type="http://schemas.openxmlformats.org/officeDocument/2006/relationships/image" Target="../media/image60.wmf"/><Relationship Id="rId5" Type="http://schemas.openxmlformats.org/officeDocument/2006/relationships/oleObject" Target="../embeddings/oleObject60.bin"/><Relationship Id="rId4" Type="http://schemas.openxmlformats.org/officeDocument/2006/relationships/image" Target="../media/image59.w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43.bin"/><Relationship Id="rId2" Type="http://schemas.openxmlformats.org/officeDocument/2006/relationships/slideLayout" Target="../slideLayouts/slideLayout20.xml"/><Relationship Id="rId1" Type="http://schemas.openxmlformats.org/officeDocument/2006/relationships/vmlDrawing" Target="../drawings/vmlDrawing117.vml"/><Relationship Id="rId5" Type="http://schemas.openxmlformats.org/officeDocument/2006/relationships/image" Target="../media/image352.png"/><Relationship Id="rId4" Type="http://schemas.openxmlformats.org/officeDocument/2006/relationships/image" Target="../media/image351.wmf"/></Relationships>
</file>

<file path=ppt/slides/_rels/slide141.xml.rels><?xml version="1.0" encoding="UTF-8" standalone="yes"?>
<Relationships xmlns="http://schemas.openxmlformats.org/package/2006/relationships"><Relationship Id="rId8" Type="http://schemas.openxmlformats.org/officeDocument/2006/relationships/image" Target="../media/image355.wmf"/><Relationship Id="rId3" Type="http://schemas.openxmlformats.org/officeDocument/2006/relationships/oleObject" Target="../embeddings/oleObject344.bin"/><Relationship Id="rId7" Type="http://schemas.openxmlformats.org/officeDocument/2006/relationships/oleObject" Target="../embeddings/oleObject346.bin"/><Relationship Id="rId2" Type="http://schemas.openxmlformats.org/officeDocument/2006/relationships/slideLayout" Target="../slideLayouts/slideLayout25.xml"/><Relationship Id="rId1" Type="http://schemas.openxmlformats.org/officeDocument/2006/relationships/vmlDrawing" Target="../drawings/vmlDrawing118.vml"/><Relationship Id="rId6" Type="http://schemas.openxmlformats.org/officeDocument/2006/relationships/image" Target="../media/image354.wmf"/><Relationship Id="rId5" Type="http://schemas.openxmlformats.org/officeDocument/2006/relationships/oleObject" Target="../embeddings/oleObject345.bin"/><Relationship Id="rId4" Type="http://schemas.openxmlformats.org/officeDocument/2006/relationships/image" Target="../media/image353.wmf"/><Relationship Id="rId9" Type="http://schemas.openxmlformats.org/officeDocument/2006/relationships/image" Target="../media/image356.png"/></Relationships>
</file>

<file path=ppt/slides/_rels/slide142.xml.rels><?xml version="1.0" encoding="UTF-8" standalone="yes"?>
<Relationships xmlns="http://schemas.openxmlformats.org/package/2006/relationships"><Relationship Id="rId8" Type="http://schemas.openxmlformats.org/officeDocument/2006/relationships/image" Target="../media/image358.wmf"/><Relationship Id="rId13" Type="http://schemas.openxmlformats.org/officeDocument/2006/relationships/oleObject" Target="../embeddings/oleObject351.bin"/><Relationship Id="rId3" Type="http://schemas.openxmlformats.org/officeDocument/2006/relationships/notesSlide" Target="../notesSlides/notesSlide19.xml"/><Relationship Id="rId7" Type="http://schemas.openxmlformats.org/officeDocument/2006/relationships/oleObject" Target="../embeddings/oleObject348.bin"/><Relationship Id="rId12" Type="http://schemas.openxmlformats.org/officeDocument/2006/relationships/image" Target="../media/image360.wmf"/><Relationship Id="rId2" Type="http://schemas.openxmlformats.org/officeDocument/2006/relationships/slideLayout" Target="../slideLayouts/slideLayout26.xml"/><Relationship Id="rId16" Type="http://schemas.openxmlformats.org/officeDocument/2006/relationships/image" Target="../media/image362.wmf"/><Relationship Id="rId1" Type="http://schemas.openxmlformats.org/officeDocument/2006/relationships/vmlDrawing" Target="../drawings/vmlDrawing119.vml"/><Relationship Id="rId6" Type="http://schemas.openxmlformats.org/officeDocument/2006/relationships/image" Target="../media/image357.wmf"/><Relationship Id="rId11" Type="http://schemas.openxmlformats.org/officeDocument/2006/relationships/oleObject" Target="../embeddings/oleObject350.bin"/><Relationship Id="rId5" Type="http://schemas.openxmlformats.org/officeDocument/2006/relationships/oleObject" Target="../embeddings/oleObject347.bin"/><Relationship Id="rId15" Type="http://schemas.openxmlformats.org/officeDocument/2006/relationships/oleObject" Target="../embeddings/oleObject352.bin"/><Relationship Id="rId10" Type="http://schemas.openxmlformats.org/officeDocument/2006/relationships/image" Target="../media/image359.wmf"/><Relationship Id="rId4" Type="http://schemas.openxmlformats.org/officeDocument/2006/relationships/image" Target="../media/image363.png"/><Relationship Id="rId9" Type="http://schemas.openxmlformats.org/officeDocument/2006/relationships/oleObject" Target="../embeddings/oleObject349.bin"/><Relationship Id="rId14" Type="http://schemas.openxmlformats.org/officeDocument/2006/relationships/image" Target="../media/image361.wmf"/></Relationships>
</file>

<file path=ppt/slides/_rels/slide143.xml.rels><?xml version="1.0" encoding="UTF-8" standalone="yes"?>
<Relationships xmlns="http://schemas.openxmlformats.org/package/2006/relationships"><Relationship Id="rId8" Type="http://schemas.openxmlformats.org/officeDocument/2006/relationships/image" Target="../media/image366.wmf"/><Relationship Id="rId3" Type="http://schemas.openxmlformats.org/officeDocument/2006/relationships/oleObject" Target="../embeddings/oleObject353.bin"/><Relationship Id="rId7" Type="http://schemas.openxmlformats.org/officeDocument/2006/relationships/oleObject" Target="../embeddings/oleObject355.bin"/><Relationship Id="rId2" Type="http://schemas.openxmlformats.org/officeDocument/2006/relationships/slideLayout" Target="../slideLayouts/slideLayout25.xml"/><Relationship Id="rId1" Type="http://schemas.openxmlformats.org/officeDocument/2006/relationships/vmlDrawing" Target="../drawings/vmlDrawing120.vml"/><Relationship Id="rId6" Type="http://schemas.openxmlformats.org/officeDocument/2006/relationships/image" Target="../media/image365.wmf"/><Relationship Id="rId5" Type="http://schemas.openxmlformats.org/officeDocument/2006/relationships/oleObject" Target="../embeddings/oleObject354.bin"/><Relationship Id="rId4" Type="http://schemas.openxmlformats.org/officeDocument/2006/relationships/image" Target="../media/image364.wmf"/></Relationships>
</file>

<file path=ppt/slides/_rels/slide144.xml.rels><?xml version="1.0" encoding="UTF-8" standalone="yes"?>
<Relationships xmlns="http://schemas.openxmlformats.org/package/2006/relationships"><Relationship Id="rId8" Type="http://schemas.openxmlformats.org/officeDocument/2006/relationships/image" Target="../media/image366.wmf"/><Relationship Id="rId3" Type="http://schemas.openxmlformats.org/officeDocument/2006/relationships/oleObject" Target="../embeddings/oleObject356.bin"/><Relationship Id="rId7" Type="http://schemas.openxmlformats.org/officeDocument/2006/relationships/oleObject" Target="../embeddings/oleObject358.bin"/><Relationship Id="rId2" Type="http://schemas.openxmlformats.org/officeDocument/2006/relationships/slideLayout" Target="../slideLayouts/slideLayout25.xml"/><Relationship Id="rId1" Type="http://schemas.openxmlformats.org/officeDocument/2006/relationships/vmlDrawing" Target="../drawings/vmlDrawing121.vml"/><Relationship Id="rId6" Type="http://schemas.openxmlformats.org/officeDocument/2006/relationships/image" Target="../media/image365.wmf"/><Relationship Id="rId5" Type="http://schemas.openxmlformats.org/officeDocument/2006/relationships/oleObject" Target="../embeddings/oleObject357.bin"/><Relationship Id="rId4" Type="http://schemas.openxmlformats.org/officeDocument/2006/relationships/image" Target="../media/image364.wmf"/></Relationships>
</file>

<file path=ppt/slides/_rels/slide145.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0.xml"/><Relationship Id="rId1" Type="http://schemas.openxmlformats.org/officeDocument/2006/relationships/vmlDrawing" Target="../drawings/vmlDrawing12.vml"/><Relationship Id="rId6" Type="http://schemas.openxmlformats.org/officeDocument/2006/relationships/image" Target="../media/image60.wmf"/><Relationship Id="rId5" Type="http://schemas.openxmlformats.org/officeDocument/2006/relationships/oleObject" Target="../embeddings/oleObject62.bin"/><Relationship Id="rId4" Type="http://schemas.openxmlformats.org/officeDocument/2006/relationships/image" Target="../media/image59.wmf"/></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xml"/><Relationship Id="rId7" Type="http://schemas.openxmlformats.org/officeDocument/2006/relationships/image" Target="../media/image62.wmf"/><Relationship Id="rId2" Type="http://schemas.openxmlformats.org/officeDocument/2006/relationships/slideLayout" Target="../slideLayouts/slideLayout8.xml"/><Relationship Id="rId1" Type="http://schemas.openxmlformats.org/officeDocument/2006/relationships/vmlDrawing" Target="../drawings/vmlDrawing13.vml"/><Relationship Id="rId6" Type="http://schemas.openxmlformats.org/officeDocument/2006/relationships/oleObject" Target="../embeddings/oleObject64.bin"/><Relationship Id="rId5" Type="http://schemas.openxmlformats.org/officeDocument/2006/relationships/image" Target="../media/image61.wmf"/><Relationship Id="rId4" Type="http://schemas.openxmlformats.org/officeDocument/2006/relationships/oleObject" Target="../embeddings/oleObject63.bin"/><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8.png"/><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62.wmf"/><Relationship Id="rId2" Type="http://schemas.openxmlformats.org/officeDocument/2006/relationships/slideLayout" Target="../slideLayouts/slideLayout8.xml"/><Relationship Id="rId1" Type="http://schemas.openxmlformats.org/officeDocument/2006/relationships/vmlDrawing" Target="../drawings/vmlDrawing14.vml"/><Relationship Id="rId6" Type="http://schemas.openxmlformats.org/officeDocument/2006/relationships/image" Target="../media/image66.wmf"/><Relationship Id="rId11" Type="http://schemas.openxmlformats.org/officeDocument/2006/relationships/oleObject" Target="../embeddings/oleObject69.bin"/><Relationship Id="rId5" Type="http://schemas.openxmlformats.org/officeDocument/2006/relationships/oleObject" Target="../embeddings/oleObject66.bin"/><Relationship Id="rId10" Type="http://schemas.openxmlformats.org/officeDocument/2006/relationships/image" Target="../media/image67.wmf"/><Relationship Id="rId4" Type="http://schemas.openxmlformats.org/officeDocument/2006/relationships/image" Target="../media/image65.wmf"/><Relationship Id="rId9" Type="http://schemas.openxmlformats.org/officeDocument/2006/relationships/oleObject" Target="../embeddings/oleObject68.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image" Target="../media/image70.wmf"/><Relationship Id="rId5" Type="http://schemas.openxmlformats.org/officeDocument/2006/relationships/oleObject" Target="../embeddings/oleObject71.bin"/><Relationship Id="rId4" Type="http://schemas.openxmlformats.org/officeDocument/2006/relationships/image" Target="../media/image69.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72.wmf"/><Relationship Id="rId5" Type="http://schemas.openxmlformats.org/officeDocument/2006/relationships/oleObject" Target="../embeddings/oleObject73.bin"/><Relationship Id="rId4" Type="http://schemas.openxmlformats.org/officeDocument/2006/relationships/image" Target="../media/image71.wmf"/></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8.xml"/><Relationship Id="rId1" Type="http://schemas.openxmlformats.org/officeDocument/2006/relationships/vmlDrawing" Target="../drawings/vmlDrawing17.vml"/><Relationship Id="rId5" Type="http://schemas.openxmlformats.org/officeDocument/2006/relationships/image" Target="../media/image73.png"/><Relationship Id="rId4" Type="http://schemas.openxmlformats.org/officeDocument/2006/relationships/image" Target="../media/image61.wmf"/></Relationships>
</file>

<file path=ppt/slides/_rels/slide21.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79.bin"/><Relationship Id="rId3" Type="http://schemas.openxmlformats.org/officeDocument/2006/relationships/notesSlide" Target="../notesSlides/notesSlide4.xml"/><Relationship Id="rId7" Type="http://schemas.openxmlformats.org/officeDocument/2006/relationships/oleObject" Target="../embeddings/oleObject76.bin"/><Relationship Id="rId12" Type="http://schemas.openxmlformats.org/officeDocument/2006/relationships/image" Target="../media/image77.wmf"/><Relationship Id="rId2" Type="http://schemas.openxmlformats.org/officeDocument/2006/relationships/slideLayout" Target="../slideLayouts/slideLayout9.xml"/><Relationship Id="rId16" Type="http://schemas.openxmlformats.org/officeDocument/2006/relationships/image" Target="../media/image80.png"/><Relationship Id="rId1" Type="http://schemas.openxmlformats.org/officeDocument/2006/relationships/vmlDrawing" Target="../drawings/vmlDrawing18.vml"/><Relationship Id="rId6" Type="http://schemas.openxmlformats.org/officeDocument/2006/relationships/image" Target="../media/image74.wmf"/><Relationship Id="rId11" Type="http://schemas.openxmlformats.org/officeDocument/2006/relationships/oleObject" Target="../embeddings/oleObject78.bin"/><Relationship Id="rId5" Type="http://schemas.openxmlformats.org/officeDocument/2006/relationships/oleObject" Target="../embeddings/oleObject75.bin"/><Relationship Id="rId15" Type="http://schemas.openxmlformats.org/officeDocument/2006/relationships/oleObject" Target="../embeddings/oleObject80.bin"/><Relationship Id="rId10" Type="http://schemas.openxmlformats.org/officeDocument/2006/relationships/image" Target="../media/image76.wmf"/><Relationship Id="rId4" Type="http://schemas.openxmlformats.org/officeDocument/2006/relationships/image" Target="../media/image79.png"/><Relationship Id="rId9" Type="http://schemas.openxmlformats.org/officeDocument/2006/relationships/oleObject" Target="../embeddings/oleObject77.bin"/><Relationship Id="rId14" Type="http://schemas.openxmlformats.org/officeDocument/2006/relationships/image" Target="../media/image78.wmf"/></Relationships>
</file>

<file path=ppt/slides/_rels/slide22.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81.bin"/><Relationship Id="rId7" Type="http://schemas.openxmlformats.org/officeDocument/2006/relationships/oleObject" Target="../embeddings/oleObject83.bin"/><Relationship Id="rId2" Type="http://schemas.openxmlformats.org/officeDocument/2006/relationships/slideLayout" Target="../slideLayouts/slideLayout8.xml"/><Relationship Id="rId1" Type="http://schemas.openxmlformats.org/officeDocument/2006/relationships/vmlDrawing" Target="../drawings/vmlDrawing19.vml"/><Relationship Id="rId6" Type="http://schemas.openxmlformats.org/officeDocument/2006/relationships/image" Target="../media/image82.wmf"/><Relationship Id="rId5" Type="http://schemas.openxmlformats.org/officeDocument/2006/relationships/oleObject" Target="../embeddings/oleObject82.bin"/><Relationship Id="rId4" Type="http://schemas.openxmlformats.org/officeDocument/2006/relationships/image" Target="../media/image81.wmf"/><Relationship Id="rId9" Type="http://schemas.openxmlformats.org/officeDocument/2006/relationships/image" Target="../media/image84.png"/></Relationships>
</file>

<file path=ppt/slides/_rels/slide23.x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oleObject" Target="../embeddings/oleObject84.bin"/><Relationship Id="rId7" Type="http://schemas.openxmlformats.org/officeDocument/2006/relationships/oleObject" Target="../embeddings/oleObject86.bin"/><Relationship Id="rId12" Type="http://schemas.openxmlformats.org/officeDocument/2006/relationships/image" Target="../media/image89.wmf"/><Relationship Id="rId2" Type="http://schemas.openxmlformats.org/officeDocument/2006/relationships/slideLayout" Target="../slideLayouts/slideLayout8.xml"/><Relationship Id="rId1" Type="http://schemas.openxmlformats.org/officeDocument/2006/relationships/vmlDrawing" Target="../drawings/vmlDrawing20.vml"/><Relationship Id="rId6" Type="http://schemas.openxmlformats.org/officeDocument/2006/relationships/image" Target="../media/image86.wmf"/><Relationship Id="rId11" Type="http://schemas.openxmlformats.org/officeDocument/2006/relationships/oleObject" Target="../embeddings/oleObject88.bin"/><Relationship Id="rId5" Type="http://schemas.openxmlformats.org/officeDocument/2006/relationships/oleObject" Target="../embeddings/oleObject85.bin"/><Relationship Id="rId10" Type="http://schemas.openxmlformats.org/officeDocument/2006/relationships/image" Target="../media/image88.wmf"/><Relationship Id="rId4" Type="http://schemas.openxmlformats.org/officeDocument/2006/relationships/image" Target="../media/image85.wmf"/><Relationship Id="rId9" Type="http://schemas.openxmlformats.org/officeDocument/2006/relationships/oleObject" Target="../embeddings/oleObject87.bin"/></Relationships>
</file>

<file path=ppt/slides/_rels/slide24.xml.rels><?xml version="1.0" encoding="UTF-8" standalone="yes"?>
<Relationships xmlns="http://schemas.openxmlformats.org/package/2006/relationships"><Relationship Id="rId8" Type="http://schemas.openxmlformats.org/officeDocument/2006/relationships/image" Target="../media/image92.wmf"/><Relationship Id="rId3" Type="http://schemas.openxmlformats.org/officeDocument/2006/relationships/oleObject" Target="../embeddings/oleObject89.bin"/><Relationship Id="rId7" Type="http://schemas.openxmlformats.org/officeDocument/2006/relationships/oleObject" Target="../embeddings/oleObject91.bin"/><Relationship Id="rId2" Type="http://schemas.openxmlformats.org/officeDocument/2006/relationships/slideLayout" Target="../slideLayouts/slideLayout8.xml"/><Relationship Id="rId1" Type="http://schemas.openxmlformats.org/officeDocument/2006/relationships/vmlDrawing" Target="../drawings/vmlDrawing21.vml"/><Relationship Id="rId6" Type="http://schemas.openxmlformats.org/officeDocument/2006/relationships/image" Target="../media/image91.wmf"/><Relationship Id="rId5" Type="http://schemas.openxmlformats.org/officeDocument/2006/relationships/oleObject" Target="../embeddings/oleObject90.bin"/><Relationship Id="rId4" Type="http://schemas.openxmlformats.org/officeDocument/2006/relationships/image" Target="../media/image90.wmf"/></Relationships>
</file>

<file path=ppt/slides/_rels/slide25.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92.bin"/><Relationship Id="rId7" Type="http://schemas.openxmlformats.org/officeDocument/2006/relationships/oleObject" Target="../embeddings/oleObject94.bin"/><Relationship Id="rId2" Type="http://schemas.openxmlformats.org/officeDocument/2006/relationships/slideLayout" Target="../slideLayouts/slideLayout8.xml"/><Relationship Id="rId1" Type="http://schemas.openxmlformats.org/officeDocument/2006/relationships/vmlDrawing" Target="../drawings/vmlDrawing22.vml"/><Relationship Id="rId6" Type="http://schemas.openxmlformats.org/officeDocument/2006/relationships/image" Target="../media/image94.wmf"/><Relationship Id="rId5" Type="http://schemas.openxmlformats.org/officeDocument/2006/relationships/oleObject" Target="../embeddings/oleObject93.bin"/><Relationship Id="rId10" Type="http://schemas.openxmlformats.org/officeDocument/2006/relationships/image" Target="../media/image96.wmf"/><Relationship Id="rId4" Type="http://schemas.openxmlformats.org/officeDocument/2006/relationships/image" Target="../media/image93.wmf"/><Relationship Id="rId9" Type="http://schemas.openxmlformats.org/officeDocument/2006/relationships/oleObject" Target="../embeddings/oleObject95.bin"/></Relationships>
</file>

<file path=ppt/slides/_rels/slide26.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96.bin"/><Relationship Id="rId7" Type="http://schemas.openxmlformats.org/officeDocument/2006/relationships/oleObject" Target="../embeddings/oleObject98.bin"/><Relationship Id="rId12" Type="http://schemas.openxmlformats.org/officeDocument/2006/relationships/image" Target="../media/image101.wmf"/><Relationship Id="rId2" Type="http://schemas.openxmlformats.org/officeDocument/2006/relationships/slideLayout" Target="../slideLayouts/slideLayout8.xml"/><Relationship Id="rId1" Type="http://schemas.openxmlformats.org/officeDocument/2006/relationships/vmlDrawing" Target="../drawings/vmlDrawing23.vml"/><Relationship Id="rId6" Type="http://schemas.openxmlformats.org/officeDocument/2006/relationships/image" Target="../media/image98.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99.bin"/></Relationships>
</file>

<file path=ppt/slides/_rels/slide27.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101.bin"/><Relationship Id="rId7" Type="http://schemas.openxmlformats.org/officeDocument/2006/relationships/oleObject" Target="../embeddings/oleObject102.bin"/><Relationship Id="rId12" Type="http://schemas.openxmlformats.org/officeDocument/2006/relationships/image" Target="../media/image101.wmf"/><Relationship Id="rId2" Type="http://schemas.openxmlformats.org/officeDocument/2006/relationships/slideLayout" Target="../slideLayouts/slideLayout9.xml"/><Relationship Id="rId1" Type="http://schemas.openxmlformats.org/officeDocument/2006/relationships/vmlDrawing" Target="../drawings/vmlDrawing24.vml"/><Relationship Id="rId6" Type="http://schemas.openxmlformats.org/officeDocument/2006/relationships/image" Target="../media/image98.wmf"/><Relationship Id="rId11" Type="http://schemas.openxmlformats.org/officeDocument/2006/relationships/oleObject" Target="../embeddings/oleObject104.bin"/><Relationship Id="rId5" Type="http://schemas.openxmlformats.org/officeDocument/2006/relationships/oleObject" Target="../embeddings/oleObject97.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103.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102.wmf"/></Relationships>
</file>

<file path=ppt/slides/_rels/slide29.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111.bin"/><Relationship Id="rId3" Type="http://schemas.openxmlformats.org/officeDocument/2006/relationships/oleObject" Target="../embeddings/oleObject106.bin"/><Relationship Id="rId7" Type="http://schemas.openxmlformats.org/officeDocument/2006/relationships/oleObject" Target="../embeddings/oleObject108.bin"/><Relationship Id="rId12" Type="http://schemas.openxmlformats.org/officeDocument/2006/relationships/image" Target="../media/image106.wmf"/><Relationship Id="rId2" Type="http://schemas.openxmlformats.org/officeDocument/2006/relationships/slideLayout" Target="../slideLayouts/slideLayout9.xml"/><Relationship Id="rId16" Type="http://schemas.openxmlformats.org/officeDocument/2006/relationships/image" Target="../media/image108.wmf"/><Relationship Id="rId1" Type="http://schemas.openxmlformats.org/officeDocument/2006/relationships/vmlDrawing" Target="../drawings/vmlDrawing26.vml"/><Relationship Id="rId6" Type="http://schemas.openxmlformats.org/officeDocument/2006/relationships/image" Target="../media/image103.wmf"/><Relationship Id="rId11" Type="http://schemas.openxmlformats.org/officeDocument/2006/relationships/oleObject" Target="../embeddings/oleObject110.bin"/><Relationship Id="rId5" Type="http://schemas.openxmlformats.org/officeDocument/2006/relationships/oleObject" Target="../embeddings/oleObject107.bin"/><Relationship Id="rId15" Type="http://schemas.openxmlformats.org/officeDocument/2006/relationships/oleObject" Target="../embeddings/oleObject112.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109.bin"/><Relationship Id="rId14" Type="http://schemas.openxmlformats.org/officeDocument/2006/relationships/image" Target="../media/image107.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oleObject" Target="../embeddings/oleObject118.bin"/><Relationship Id="rId3" Type="http://schemas.openxmlformats.org/officeDocument/2006/relationships/oleObject" Target="../embeddings/oleObject113.bin"/><Relationship Id="rId7" Type="http://schemas.openxmlformats.org/officeDocument/2006/relationships/oleObject" Target="../embeddings/oleObject115.bin"/><Relationship Id="rId12" Type="http://schemas.openxmlformats.org/officeDocument/2006/relationships/image" Target="../media/image111.wmf"/><Relationship Id="rId2" Type="http://schemas.openxmlformats.org/officeDocument/2006/relationships/slideLayout" Target="../slideLayouts/slideLayout9.xml"/><Relationship Id="rId16" Type="http://schemas.openxmlformats.org/officeDocument/2006/relationships/image" Target="../media/image113.wmf"/><Relationship Id="rId1" Type="http://schemas.openxmlformats.org/officeDocument/2006/relationships/vmlDrawing" Target="../drawings/vmlDrawing27.vml"/><Relationship Id="rId6" Type="http://schemas.openxmlformats.org/officeDocument/2006/relationships/image" Target="../media/image106.wmf"/><Relationship Id="rId11" Type="http://schemas.openxmlformats.org/officeDocument/2006/relationships/oleObject" Target="../embeddings/oleObject117.bin"/><Relationship Id="rId5" Type="http://schemas.openxmlformats.org/officeDocument/2006/relationships/oleObject" Target="../embeddings/oleObject114.bin"/><Relationship Id="rId15" Type="http://schemas.openxmlformats.org/officeDocument/2006/relationships/oleObject" Target="../embeddings/oleObject119.bin"/><Relationship Id="rId10" Type="http://schemas.openxmlformats.org/officeDocument/2006/relationships/image" Target="../media/image110.wmf"/><Relationship Id="rId4" Type="http://schemas.openxmlformats.org/officeDocument/2006/relationships/image" Target="../media/image102.wmf"/><Relationship Id="rId9" Type="http://schemas.openxmlformats.org/officeDocument/2006/relationships/oleObject" Target="../embeddings/oleObject116.bin"/><Relationship Id="rId14" Type="http://schemas.openxmlformats.org/officeDocument/2006/relationships/image" Target="../media/image112.wmf"/></Relationships>
</file>

<file path=ppt/slides/_rels/slide3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Layout" Target="../slideLayouts/slideLayout20.xml"/><Relationship Id="rId1" Type="http://schemas.openxmlformats.org/officeDocument/2006/relationships/vmlDrawing" Target="../drawings/vmlDrawing28.vml"/><Relationship Id="rId6" Type="http://schemas.openxmlformats.org/officeDocument/2006/relationships/image" Target="../media/image116.wmf"/><Relationship Id="rId5" Type="http://schemas.openxmlformats.org/officeDocument/2006/relationships/oleObject" Target="../embeddings/oleObject121.bin"/><Relationship Id="rId4" Type="http://schemas.openxmlformats.org/officeDocument/2006/relationships/image" Target="../media/image115.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22.bin"/><Relationship Id="rId7" Type="http://schemas.openxmlformats.org/officeDocument/2006/relationships/image" Target="../media/image119.png"/><Relationship Id="rId2" Type="http://schemas.openxmlformats.org/officeDocument/2006/relationships/slideLayout" Target="../slideLayouts/slideLayout25.xml"/><Relationship Id="rId1" Type="http://schemas.openxmlformats.org/officeDocument/2006/relationships/vmlDrawing" Target="../drawings/vmlDrawing29.vml"/><Relationship Id="rId6" Type="http://schemas.openxmlformats.org/officeDocument/2006/relationships/image" Target="../media/image118.wmf"/><Relationship Id="rId5" Type="http://schemas.openxmlformats.org/officeDocument/2006/relationships/oleObject" Target="../embeddings/oleObject123.bin"/><Relationship Id="rId4" Type="http://schemas.openxmlformats.org/officeDocument/2006/relationships/image" Target="../media/image117.wmf"/></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26.bin"/><Relationship Id="rId3" Type="http://schemas.openxmlformats.org/officeDocument/2006/relationships/oleObject" Target="../embeddings/oleObject124.bin"/><Relationship Id="rId7" Type="http://schemas.openxmlformats.org/officeDocument/2006/relationships/image" Target="../media/image124.png"/><Relationship Id="rId2" Type="http://schemas.openxmlformats.org/officeDocument/2006/relationships/slideLayout" Target="../slideLayouts/slideLayout25.xml"/><Relationship Id="rId1" Type="http://schemas.openxmlformats.org/officeDocument/2006/relationships/vmlDrawing" Target="../drawings/vmlDrawing30.vml"/><Relationship Id="rId6" Type="http://schemas.openxmlformats.org/officeDocument/2006/relationships/image" Target="../media/image122.wmf"/><Relationship Id="rId5" Type="http://schemas.openxmlformats.org/officeDocument/2006/relationships/oleObject" Target="../embeddings/oleObject125.bin"/><Relationship Id="rId4" Type="http://schemas.openxmlformats.org/officeDocument/2006/relationships/image" Target="../media/image121.wmf"/><Relationship Id="rId9" Type="http://schemas.openxmlformats.org/officeDocument/2006/relationships/image" Target="../media/image123.wmf"/></Relationships>
</file>

<file path=ppt/slides/_rels/slide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29.bin"/><Relationship Id="rId3" Type="http://schemas.openxmlformats.org/officeDocument/2006/relationships/notesSlide" Target="../notesSlides/notesSlide7.xml"/><Relationship Id="rId7" Type="http://schemas.openxmlformats.org/officeDocument/2006/relationships/image" Target="../media/image126.wmf"/><Relationship Id="rId12" Type="http://schemas.openxmlformats.org/officeDocument/2006/relationships/image" Target="../media/image129.png"/><Relationship Id="rId2" Type="http://schemas.openxmlformats.org/officeDocument/2006/relationships/slideLayout" Target="../slideLayouts/slideLayout25.xml"/><Relationship Id="rId1" Type="http://schemas.openxmlformats.org/officeDocument/2006/relationships/vmlDrawing" Target="../drawings/vmlDrawing31.vml"/><Relationship Id="rId6" Type="http://schemas.openxmlformats.org/officeDocument/2006/relationships/oleObject" Target="../embeddings/oleObject128.bin"/><Relationship Id="rId11" Type="http://schemas.openxmlformats.org/officeDocument/2006/relationships/image" Target="../media/image128.wmf"/><Relationship Id="rId5" Type="http://schemas.openxmlformats.org/officeDocument/2006/relationships/image" Target="../media/image125.wmf"/><Relationship Id="rId10" Type="http://schemas.openxmlformats.org/officeDocument/2006/relationships/oleObject" Target="../embeddings/oleObject130.bin"/><Relationship Id="rId4" Type="http://schemas.openxmlformats.org/officeDocument/2006/relationships/oleObject" Target="../embeddings/oleObject127.bin"/><Relationship Id="rId9" Type="http://schemas.openxmlformats.org/officeDocument/2006/relationships/image" Target="../media/image127.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31.bin"/><Relationship Id="rId7" Type="http://schemas.openxmlformats.org/officeDocument/2006/relationships/image" Target="../media/image132.png"/><Relationship Id="rId2" Type="http://schemas.openxmlformats.org/officeDocument/2006/relationships/slideLayout" Target="../slideLayouts/slideLayout25.xml"/><Relationship Id="rId1" Type="http://schemas.openxmlformats.org/officeDocument/2006/relationships/vmlDrawing" Target="../drawings/vmlDrawing32.vml"/><Relationship Id="rId6" Type="http://schemas.openxmlformats.org/officeDocument/2006/relationships/image" Target="../media/image131.wmf"/><Relationship Id="rId5" Type="http://schemas.openxmlformats.org/officeDocument/2006/relationships/oleObject" Target="../embeddings/oleObject132.bin"/><Relationship Id="rId4" Type="http://schemas.openxmlformats.org/officeDocument/2006/relationships/image" Target="../media/image13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33.bin"/><Relationship Id="rId2" Type="http://schemas.openxmlformats.org/officeDocument/2006/relationships/slideLayout" Target="../slideLayouts/slideLayout25.xml"/><Relationship Id="rId1" Type="http://schemas.openxmlformats.org/officeDocument/2006/relationships/vmlDrawing" Target="../drawings/vmlDrawing33.vml"/><Relationship Id="rId6" Type="http://schemas.openxmlformats.org/officeDocument/2006/relationships/image" Target="../media/image134.wmf"/><Relationship Id="rId5" Type="http://schemas.openxmlformats.org/officeDocument/2006/relationships/oleObject" Target="../embeddings/oleObject134.bin"/><Relationship Id="rId4" Type="http://schemas.openxmlformats.org/officeDocument/2006/relationships/image" Target="../media/image133.wmf"/></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6.wmf"/></Relationships>
</file>

<file path=ppt/slides/_rels/slide40.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135.bin"/><Relationship Id="rId7" Type="http://schemas.openxmlformats.org/officeDocument/2006/relationships/oleObject" Target="../embeddings/oleObject137.bin"/><Relationship Id="rId2" Type="http://schemas.openxmlformats.org/officeDocument/2006/relationships/slideLayout" Target="../slideLayouts/slideLayout25.xml"/><Relationship Id="rId1" Type="http://schemas.openxmlformats.org/officeDocument/2006/relationships/vmlDrawing" Target="../drawings/vmlDrawing34.vml"/><Relationship Id="rId6" Type="http://schemas.openxmlformats.org/officeDocument/2006/relationships/image" Target="../media/image136.wmf"/><Relationship Id="rId5" Type="http://schemas.openxmlformats.org/officeDocument/2006/relationships/oleObject" Target="../embeddings/oleObject136.bin"/><Relationship Id="rId4" Type="http://schemas.openxmlformats.org/officeDocument/2006/relationships/image" Target="../media/image135.wmf"/></Relationships>
</file>

<file path=ppt/slides/_rels/slide41.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138.bin"/><Relationship Id="rId7" Type="http://schemas.openxmlformats.org/officeDocument/2006/relationships/oleObject" Target="../embeddings/oleObject140.bin"/><Relationship Id="rId2" Type="http://schemas.openxmlformats.org/officeDocument/2006/relationships/slideLayout" Target="../slideLayouts/slideLayout26.xml"/><Relationship Id="rId1" Type="http://schemas.openxmlformats.org/officeDocument/2006/relationships/vmlDrawing" Target="../drawings/vmlDrawing35.vml"/><Relationship Id="rId6" Type="http://schemas.openxmlformats.org/officeDocument/2006/relationships/image" Target="../media/image136.wmf"/><Relationship Id="rId5" Type="http://schemas.openxmlformats.org/officeDocument/2006/relationships/oleObject" Target="../embeddings/oleObject139.bin"/><Relationship Id="rId4" Type="http://schemas.openxmlformats.org/officeDocument/2006/relationships/image" Target="../media/image135.wmf"/></Relationships>
</file>

<file path=ppt/slides/_rels/slide42.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oleObject" Target="../embeddings/oleObject141.bin"/><Relationship Id="rId7" Type="http://schemas.openxmlformats.org/officeDocument/2006/relationships/oleObject" Target="../embeddings/oleObject143.bin"/><Relationship Id="rId2" Type="http://schemas.openxmlformats.org/officeDocument/2006/relationships/slideLayout" Target="../slideLayouts/slideLayout25.xml"/><Relationship Id="rId1" Type="http://schemas.openxmlformats.org/officeDocument/2006/relationships/vmlDrawing" Target="../drawings/vmlDrawing36.vml"/><Relationship Id="rId6" Type="http://schemas.openxmlformats.org/officeDocument/2006/relationships/image" Target="../media/image139.wmf"/><Relationship Id="rId5" Type="http://schemas.openxmlformats.org/officeDocument/2006/relationships/oleObject" Target="../embeddings/oleObject142.bin"/><Relationship Id="rId4" Type="http://schemas.openxmlformats.org/officeDocument/2006/relationships/image" Target="../media/image138.wmf"/></Relationships>
</file>

<file path=ppt/slides/_rels/slide43.x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oleObject" Target="../embeddings/oleObject144.bin"/><Relationship Id="rId7" Type="http://schemas.openxmlformats.org/officeDocument/2006/relationships/oleObject" Target="../embeddings/oleObject146.bin"/><Relationship Id="rId12" Type="http://schemas.openxmlformats.org/officeDocument/2006/relationships/image" Target="../media/image142.wmf"/><Relationship Id="rId2" Type="http://schemas.openxmlformats.org/officeDocument/2006/relationships/slideLayout" Target="../slideLayouts/slideLayout25.xml"/><Relationship Id="rId1" Type="http://schemas.openxmlformats.org/officeDocument/2006/relationships/vmlDrawing" Target="../drawings/vmlDrawing37.vml"/><Relationship Id="rId6" Type="http://schemas.openxmlformats.org/officeDocument/2006/relationships/image" Target="../media/image141.wmf"/><Relationship Id="rId11" Type="http://schemas.openxmlformats.org/officeDocument/2006/relationships/oleObject" Target="../embeddings/oleObject148.bin"/><Relationship Id="rId5" Type="http://schemas.openxmlformats.org/officeDocument/2006/relationships/oleObject" Target="../embeddings/oleObject145.bin"/><Relationship Id="rId10" Type="http://schemas.openxmlformats.org/officeDocument/2006/relationships/image" Target="../media/image140.wmf"/><Relationship Id="rId4" Type="http://schemas.openxmlformats.org/officeDocument/2006/relationships/image" Target="../media/image138.wmf"/><Relationship Id="rId9" Type="http://schemas.openxmlformats.org/officeDocument/2006/relationships/oleObject" Target="../embeddings/oleObject147.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49.bin"/><Relationship Id="rId7" Type="http://schemas.openxmlformats.org/officeDocument/2006/relationships/image" Target="../media/image145.png"/><Relationship Id="rId2" Type="http://schemas.openxmlformats.org/officeDocument/2006/relationships/slideLayout" Target="../slideLayouts/slideLayout25.xml"/><Relationship Id="rId1" Type="http://schemas.openxmlformats.org/officeDocument/2006/relationships/vmlDrawing" Target="../drawings/vmlDrawing38.vml"/><Relationship Id="rId6" Type="http://schemas.openxmlformats.org/officeDocument/2006/relationships/image" Target="../media/image144.wmf"/><Relationship Id="rId5" Type="http://schemas.openxmlformats.org/officeDocument/2006/relationships/oleObject" Target="../embeddings/oleObject150.bin"/><Relationship Id="rId4" Type="http://schemas.openxmlformats.org/officeDocument/2006/relationships/image" Target="../media/image143.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Layout" Target="../slideLayouts/slideLayout21.xml"/><Relationship Id="rId1" Type="http://schemas.openxmlformats.org/officeDocument/2006/relationships/vmlDrawing" Target="../drawings/vmlDrawing39.vml"/><Relationship Id="rId6" Type="http://schemas.openxmlformats.org/officeDocument/2006/relationships/image" Target="../media/image147.wmf"/><Relationship Id="rId5" Type="http://schemas.openxmlformats.org/officeDocument/2006/relationships/oleObject" Target="../embeddings/oleObject152.bin"/><Relationship Id="rId4" Type="http://schemas.openxmlformats.org/officeDocument/2006/relationships/image" Target="../media/image146.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vmlDrawing" Target="../drawings/vmlDrawing40.vml"/><Relationship Id="rId6" Type="http://schemas.openxmlformats.org/officeDocument/2006/relationships/image" Target="../media/image148.wmf"/><Relationship Id="rId5" Type="http://schemas.openxmlformats.org/officeDocument/2006/relationships/oleObject" Target="../embeddings/oleObject153.bin"/><Relationship Id="rId4" Type="http://schemas.openxmlformats.org/officeDocument/2006/relationships/image" Target="../media/image1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2.w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9.wmf"/><Relationship Id="rId11" Type="http://schemas.openxmlformats.org/officeDocument/2006/relationships/image" Target="../media/image11.wmf"/><Relationship Id="rId5" Type="http://schemas.openxmlformats.org/officeDocument/2006/relationships/oleObject" Target="../embeddings/oleObject5.bin"/><Relationship Id="rId15" Type="http://schemas.openxmlformats.org/officeDocument/2006/relationships/image" Target="../media/image13.wmf"/><Relationship Id="rId10" Type="http://schemas.openxmlformats.org/officeDocument/2006/relationships/oleObject" Target="../embeddings/oleObject8.bin"/><Relationship Id="rId4" Type="http://schemas.openxmlformats.org/officeDocument/2006/relationships/image" Target="../media/image6.wmf"/><Relationship Id="rId9" Type="http://schemas.openxmlformats.org/officeDocument/2006/relationships/image" Target="../media/image10.wmf"/><Relationship Id="rId14" Type="http://schemas.openxmlformats.org/officeDocument/2006/relationships/oleObject" Target="../embeddings/oleObject10.bin"/></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21.xml"/><Relationship Id="rId1" Type="http://schemas.openxmlformats.org/officeDocument/2006/relationships/vmlDrawing" Target="../drawings/vmlDrawing41.vml"/><Relationship Id="rId6" Type="http://schemas.openxmlformats.org/officeDocument/2006/relationships/image" Target="../media/image153.wmf"/><Relationship Id="rId5" Type="http://schemas.openxmlformats.org/officeDocument/2006/relationships/oleObject" Target="../embeddings/oleObject155.bin"/><Relationship Id="rId4" Type="http://schemas.openxmlformats.org/officeDocument/2006/relationships/image" Target="../media/image152.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Layout" Target="../slideLayouts/slideLayout21.xml"/><Relationship Id="rId1" Type="http://schemas.openxmlformats.org/officeDocument/2006/relationships/vmlDrawing" Target="../drawings/vmlDrawing42.vml"/><Relationship Id="rId6" Type="http://schemas.openxmlformats.org/officeDocument/2006/relationships/image" Target="../media/image154.wmf"/><Relationship Id="rId5" Type="http://schemas.openxmlformats.org/officeDocument/2006/relationships/oleObject" Target="../embeddings/oleObject157.bin"/><Relationship Id="rId4" Type="http://schemas.openxmlformats.org/officeDocument/2006/relationships/image" Target="../media/image152.wmf"/></Relationships>
</file>

<file path=ppt/slides/_rels/slide53.xml.rels><?xml version="1.0" encoding="UTF-8" standalone="yes"?>
<Relationships xmlns="http://schemas.openxmlformats.org/package/2006/relationships"><Relationship Id="rId8" Type="http://schemas.openxmlformats.org/officeDocument/2006/relationships/image" Target="../media/image156.wmf"/><Relationship Id="rId3" Type="http://schemas.openxmlformats.org/officeDocument/2006/relationships/oleObject" Target="../embeddings/oleObject158.bin"/><Relationship Id="rId7" Type="http://schemas.openxmlformats.org/officeDocument/2006/relationships/oleObject" Target="../embeddings/oleObject160.bin"/><Relationship Id="rId2" Type="http://schemas.openxmlformats.org/officeDocument/2006/relationships/slideLayout" Target="../slideLayouts/slideLayout25.xml"/><Relationship Id="rId1" Type="http://schemas.openxmlformats.org/officeDocument/2006/relationships/vmlDrawing" Target="../drawings/vmlDrawing43.vml"/><Relationship Id="rId6" Type="http://schemas.openxmlformats.org/officeDocument/2006/relationships/image" Target="../media/image152.wmf"/><Relationship Id="rId5" Type="http://schemas.openxmlformats.org/officeDocument/2006/relationships/oleObject" Target="../embeddings/oleObject159.bin"/><Relationship Id="rId10" Type="http://schemas.openxmlformats.org/officeDocument/2006/relationships/image" Target="../media/image157.wmf"/><Relationship Id="rId4" Type="http://schemas.openxmlformats.org/officeDocument/2006/relationships/image" Target="../media/image155.wmf"/><Relationship Id="rId9" Type="http://schemas.openxmlformats.org/officeDocument/2006/relationships/oleObject" Target="../embeddings/oleObject161.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image" Target="../media/image160.wmf"/><Relationship Id="rId3" Type="http://schemas.openxmlformats.org/officeDocument/2006/relationships/oleObject" Target="../embeddings/oleObject162.bin"/><Relationship Id="rId7" Type="http://schemas.openxmlformats.org/officeDocument/2006/relationships/oleObject" Target="../embeddings/oleObject164.bin"/><Relationship Id="rId12" Type="http://schemas.openxmlformats.org/officeDocument/2006/relationships/image" Target="../media/image162.wmf"/><Relationship Id="rId2" Type="http://schemas.openxmlformats.org/officeDocument/2006/relationships/slideLayout" Target="../slideLayouts/slideLayout25.xml"/><Relationship Id="rId1" Type="http://schemas.openxmlformats.org/officeDocument/2006/relationships/vmlDrawing" Target="../drawings/vmlDrawing44.vml"/><Relationship Id="rId6" Type="http://schemas.openxmlformats.org/officeDocument/2006/relationships/image" Target="../media/image159.wmf"/><Relationship Id="rId11" Type="http://schemas.openxmlformats.org/officeDocument/2006/relationships/oleObject" Target="../embeddings/oleObject166.bin"/><Relationship Id="rId5" Type="http://schemas.openxmlformats.org/officeDocument/2006/relationships/oleObject" Target="../embeddings/oleObject163.bin"/><Relationship Id="rId10" Type="http://schemas.openxmlformats.org/officeDocument/2006/relationships/image" Target="../media/image161.wmf"/><Relationship Id="rId4" Type="http://schemas.openxmlformats.org/officeDocument/2006/relationships/image" Target="../media/image158.wmf"/><Relationship Id="rId9" Type="http://schemas.openxmlformats.org/officeDocument/2006/relationships/oleObject" Target="../embeddings/oleObject165.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Layout" Target="../slideLayouts/slideLayout25.xml"/><Relationship Id="rId1" Type="http://schemas.openxmlformats.org/officeDocument/2006/relationships/vmlDrawing" Target="../drawings/vmlDrawing45.vml"/><Relationship Id="rId6" Type="http://schemas.openxmlformats.org/officeDocument/2006/relationships/image" Target="../media/image163.wmf"/><Relationship Id="rId5" Type="http://schemas.openxmlformats.org/officeDocument/2006/relationships/oleObject" Target="../embeddings/oleObject168.bin"/><Relationship Id="rId4" Type="http://schemas.openxmlformats.org/officeDocument/2006/relationships/image" Target="../media/image160.wmf"/></Relationships>
</file>

<file path=ppt/slides/_rels/slide57.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oleObject" Target="../embeddings/oleObject169.bin"/><Relationship Id="rId7" Type="http://schemas.openxmlformats.org/officeDocument/2006/relationships/oleObject" Target="../embeddings/oleObject171.bin"/><Relationship Id="rId2" Type="http://schemas.openxmlformats.org/officeDocument/2006/relationships/slideLayout" Target="../slideLayouts/slideLayout25.xml"/><Relationship Id="rId1" Type="http://schemas.openxmlformats.org/officeDocument/2006/relationships/vmlDrawing" Target="../drawings/vmlDrawing46.vml"/><Relationship Id="rId6" Type="http://schemas.openxmlformats.org/officeDocument/2006/relationships/image" Target="../media/image165.wmf"/><Relationship Id="rId5" Type="http://schemas.openxmlformats.org/officeDocument/2006/relationships/oleObject" Target="../embeddings/oleObject170.bin"/><Relationship Id="rId10" Type="http://schemas.openxmlformats.org/officeDocument/2006/relationships/image" Target="../media/image167.wmf"/><Relationship Id="rId4" Type="http://schemas.openxmlformats.org/officeDocument/2006/relationships/image" Target="../media/image164.wmf"/><Relationship Id="rId9" Type="http://schemas.openxmlformats.org/officeDocument/2006/relationships/oleObject" Target="../embeddings/oleObject172.bin"/></Relationships>
</file>

<file path=ppt/slides/_rels/slide58.xml.rels><?xml version="1.0" encoding="UTF-8" standalone="yes"?>
<Relationships xmlns="http://schemas.openxmlformats.org/package/2006/relationships"><Relationship Id="rId8" Type="http://schemas.openxmlformats.org/officeDocument/2006/relationships/image" Target="../media/image168.wmf"/><Relationship Id="rId3" Type="http://schemas.openxmlformats.org/officeDocument/2006/relationships/oleObject" Target="../embeddings/oleObject173.bin"/><Relationship Id="rId7" Type="http://schemas.openxmlformats.org/officeDocument/2006/relationships/oleObject" Target="../embeddings/oleObject175.bin"/><Relationship Id="rId2" Type="http://schemas.openxmlformats.org/officeDocument/2006/relationships/slideLayout" Target="../slideLayouts/slideLayout25.xml"/><Relationship Id="rId1" Type="http://schemas.openxmlformats.org/officeDocument/2006/relationships/vmlDrawing" Target="../drawings/vmlDrawing47.vml"/><Relationship Id="rId6" Type="http://schemas.openxmlformats.org/officeDocument/2006/relationships/image" Target="../media/image165.wmf"/><Relationship Id="rId5" Type="http://schemas.openxmlformats.org/officeDocument/2006/relationships/oleObject" Target="../embeddings/oleObject174.bin"/><Relationship Id="rId4" Type="http://schemas.openxmlformats.org/officeDocument/2006/relationships/image" Target="../media/image164.wmf"/></Relationships>
</file>

<file path=ppt/slides/_rels/slide59.xml.rels><?xml version="1.0" encoding="UTF-8" standalone="yes"?>
<Relationships xmlns="http://schemas.openxmlformats.org/package/2006/relationships"><Relationship Id="rId8" Type="http://schemas.openxmlformats.org/officeDocument/2006/relationships/image" Target="../media/image170.wmf"/><Relationship Id="rId3" Type="http://schemas.openxmlformats.org/officeDocument/2006/relationships/oleObject" Target="../embeddings/oleObject173.bin"/><Relationship Id="rId7" Type="http://schemas.openxmlformats.org/officeDocument/2006/relationships/oleObject" Target="../embeddings/oleObject177.bin"/><Relationship Id="rId2" Type="http://schemas.openxmlformats.org/officeDocument/2006/relationships/slideLayout" Target="../slideLayouts/slideLayout25.xml"/><Relationship Id="rId1" Type="http://schemas.openxmlformats.org/officeDocument/2006/relationships/vmlDrawing" Target="../drawings/vmlDrawing48.vml"/><Relationship Id="rId6" Type="http://schemas.openxmlformats.org/officeDocument/2006/relationships/image" Target="../media/image169.wmf"/><Relationship Id="rId5" Type="http://schemas.openxmlformats.org/officeDocument/2006/relationships/oleObject" Target="../embeddings/oleObject176.bin"/><Relationship Id="rId4" Type="http://schemas.openxmlformats.org/officeDocument/2006/relationships/image" Target="../media/image164.wmf"/></Relationships>
</file>

<file path=ppt/slides/_rels/slide6.xml.rels><?xml version="1.0" encoding="UTF-8" standalone="yes"?>
<Relationships xmlns="http://schemas.openxmlformats.org/package/2006/relationships"><Relationship Id="rId13" Type="http://schemas.openxmlformats.org/officeDocument/2006/relationships/oleObject" Target="../embeddings/oleObject16.bin"/><Relationship Id="rId18" Type="http://schemas.openxmlformats.org/officeDocument/2006/relationships/image" Target="../media/image21.wmf"/><Relationship Id="rId26" Type="http://schemas.openxmlformats.org/officeDocument/2006/relationships/image" Target="../media/image25.wmf"/><Relationship Id="rId39" Type="http://schemas.openxmlformats.org/officeDocument/2006/relationships/oleObject" Target="../embeddings/oleObject29.bin"/><Relationship Id="rId3" Type="http://schemas.openxmlformats.org/officeDocument/2006/relationships/oleObject" Target="../embeddings/oleObject11.bin"/><Relationship Id="rId21" Type="http://schemas.openxmlformats.org/officeDocument/2006/relationships/oleObject" Target="../embeddings/oleObject20.bin"/><Relationship Id="rId34" Type="http://schemas.openxmlformats.org/officeDocument/2006/relationships/image" Target="../media/image29.wmf"/><Relationship Id="rId42" Type="http://schemas.openxmlformats.org/officeDocument/2006/relationships/image" Target="../media/image33.wmf"/><Relationship Id="rId47" Type="http://schemas.openxmlformats.org/officeDocument/2006/relationships/oleObject" Target="../embeddings/oleObject33.bin"/><Relationship Id="rId50" Type="http://schemas.openxmlformats.org/officeDocument/2006/relationships/image" Target="../media/image37.wmf"/><Relationship Id="rId7" Type="http://schemas.openxmlformats.org/officeDocument/2006/relationships/oleObject" Target="../embeddings/oleObject13.bin"/><Relationship Id="rId12" Type="http://schemas.openxmlformats.org/officeDocument/2006/relationships/image" Target="../media/image18.wmf"/><Relationship Id="rId17" Type="http://schemas.openxmlformats.org/officeDocument/2006/relationships/oleObject" Target="../embeddings/oleObject18.bin"/><Relationship Id="rId25" Type="http://schemas.openxmlformats.org/officeDocument/2006/relationships/oleObject" Target="../embeddings/oleObject22.bin"/><Relationship Id="rId33" Type="http://schemas.openxmlformats.org/officeDocument/2006/relationships/oleObject" Target="../embeddings/oleObject26.bin"/><Relationship Id="rId38" Type="http://schemas.openxmlformats.org/officeDocument/2006/relationships/image" Target="../media/image31.wmf"/><Relationship Id="rId46" Type="http://schemas.openxmlformats.org/officeDocument/2006/relationships/image" Target="../media/image35.wmf"/><Relationship Id="rId2" Type="http://schemas.openxmlformats.org/officeDocument/2006/relationships/slideLayout" Target="../slideLayouts/slideLayout3.xml"/><Relationship Id="rId16" Type="http://schemas.openxmlformats.org/officeDocument/2006/relationships/image" Target="../media/image20.wmf"/><Relationship Id="rId20" Type="http://schemas.openxmlformats.org/officeDocument/2006/relationships/image" Target="../media/image22.wmf"/><Relationship Id="rId29" Type="http://schemas.openxmlformats.org/officeDocument/2006/relationships/oleObject" Target="../embeddings/oleObject24.bin"/><Relationship Id="rId41" Type="http://schemas.openxmlformats.org/officeDocument/2006/relationships/oleObject" Target="../embeddings/oleObject30.bin"/><Relationship Id="rId1" Type="http://schemas.openxmlformats.org/officeDocument/2006/relationships/vmlDrawing" Target="../drawings/vmlDrawing3.vml"/><Relationship Id="rId6" Type="http://schemas.openxmlformats.org/officeDocument/2006/relationships/image" Target="../media/image15.wmf"/><Relationship Id="rId11" Type="http://schemas.openxmlformats.org/officeDocument/2006/relationships/oleObject" Target="../embeddings/oleObject15.bin"/><Relationship Id="rId24" Type="http://schemas.openxmlformats.org/officeDocument/2006/relationships/image" Target="../media/image24.wmf"/><Relationship Id="rId32" Type="http://schemas.openxmlformats.org/officeDocument/2006/relationships/image" Target="../media/image28.wmf"/><Relationship Id="rId37" Type="http://schemas.openxmlformats.org/officeDocument/2006/relationships/oleObject" Target="../embeddings/oleObject28.bin"/><Relationship Id="rId40" Type="http://schemas.openxmlformats.org/officeDocument/2006/relationships/image" Target="../media/image32.wmf"/><Relationship Id="rId45" Type="http://schemas.openxmlformats.org/officeDocument/2006/relationships/oleObject" Target="../embeddings/oleObject32.bin"/><Relationship Id="rId5" Type="http://schemas.openxmlformats.org/officeDocument/2006/relationships/oleObject" Target="../embeddings/oleObject12.bin"/><Relationship Id="rId15" Type="http://schemas.openxmlformats.org/officeDocument/2006/relationships/oleObject" Target="../embeddings/oleObject17.bin"/><Relationship Id="rId23" Type="http://schemas.openxmlformats.org/officeDocument/2006/relationships/oleObject" Target="../embeddings/oleObject21.bin"/><Relationship Id="rId28" Type="http://schemas.openxmlformats.org/officeDocument/2006/relationships/image" Target="../media/image26.wmf"/><Relationship Id="rId36" Type="http://schemas.openxmlformats.org/officeDocument/2006/relationships/image" Target="../media/image30.wmf"/><Relationship Id="rId49" Type="http://schemas.openxmlformats.org/officeDocument/2006/relationships/oleObject" Target="../embeddings/oleObject34.bin"/><Relationship Id="rId10" Type="http://schemas.openxmlformats.org/officeDocument/2006/relationships/image" Target="../media/image17.wmf"/><Relationship Id="rId19" Type="http://schemas.openxmlformats.org/officeDocument/2006/relationships/oleObject" Target="../embeddings/oleObject19.bin"/><Relationship Id="rId31" Type="http://schemas.openxmlformats.org/officeDocument/2006/relationships/oleObject" Target="../embeddings/oleObject25.bin"/><Relationship Id="rId44" Type="http://schemas.openxmlformats.org/officeDocument/2006/relationships/image" Target="../media/image34.wmf"/><Relationship Id="rId4" Type="http://schemas.openxmlformats.org/officeDocument/2006/relationships/image" Target="../media/image14.wmf"/><Relationship Id="rId9" Type="http://schemas.openxmlformats.org/officeDocument/2006/relationships/oleObject" Target="../embeddings/oleObject14.bin"/><Relationship Id="rId14" Type="http://schemas.openxmlformats.org/officeDocument/2006/relationships/image" Target="../media/image19.wmf"/><Relationship Id="rId22" Type="http://schemas.openxmlformats.org/officeDocument/2006/relationships/image" Target="../media/image23.wmf"/><Relationship Id="rId27" Type="http://schemas.openxmlformats.org/officeDocument/2006/relationships/oleObject" Target="../embeddings/oleObject23.bin"/><Relationship Id="rId30" Type="http://schemas.openxmlformats.org/officeDocument/2006/relationships/image" Target="../media/image27.wmf"/><Relationship Id="rId35" Type="http://schemas.openxmlformats.org/officeDocument/2006/relationships/oleObject" Target="../embeddings/oleObject27.bin"/><Relationship Id="rId43" Type="http://schemas.openxmlformats.org/officeDocument/2006/relationships/oleObject" Target="../embeddings/oleObject31.bin"/><Relationship Id="rId48" Type="http://schemas.openxmlformats.org/officeDocument/2006/relationships/image" Target="../media/image36.wmf"/><Relationship Id="rId8" Type="http://schemas.openxmlformats.org/officeDocument/2006/relationships/image" Target="../media/image16.wmf"/></Relationships>
</file>

<file path=ppt/slides/_rels/slide60.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oleObject" Target="../embeddings/oleObject173.bin"/><Relationship Id="rId7" Type="http://schemas.openxmlformats.org/officeDocument/2006/relationships/oleObject" Target="../embeddings/oleObject179.bin"/><Relationship Id="rId2" Type="http://schemas.openxmlformats.org/officeDocument/2006/relationships/slideLayout" Target="../slideLayouts/slideLayout25.xml"/><Relationship Id="rId1" Type="http://schemas.openxmlformats.org/officeDocument/2006/relationships/vmlDrawing" Target="../drawings/vmlDrawing49.vml"/><Relationship Id="rId6" Type="http://schemas.openxmlformats.org/officeDocument/2006/relationships/image" Target="../media/image171.wmf"/><Relationship Id="rId5" Type="http://schemas.openxmlformats.org/officeDocument/2006/relationships/oleObject" Target="../embeddings/oleObject178.bin"/><Relationship Id="rId4" Type="http://schemas.openxmlformats.org/officeDocument/2006/relationships/image" Target="../media/image164.wmf"/></Relationships>
</file>

<file path=ppt/slides/_rels/slide6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34.xml"/><Relationship Id="rId1" Type="http://schemas.openxmlformats.org/officeDocument/2006/relationships/vmlDrawing" Target="../drawings/vmlDrawing50.vml"/><Relationship Id="rId5" Type="http://schemas.openxmlformats.org/officeDocument/2006/relationships/image" Target="../media/image173.wmf"/><Relationship Id="rId4" Type="http://schemas.openxmlformats.org/officeDocument/2006/relationships/oleObject" Target="../embeddings/oleObject180.bin"/></Relationships>
</file>

<file path=ppt/slides/_rels/slide6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oleObject" Target="../embeddings/oleObject181.bin"/><Relationship Id="rId7" Type="http://schemas.openxmlformats.org/officeDocument/2006/relationships/oleObject" Target="../embeddings/oleObject183.bin"/><Relationship Id="rId12" Type="http://schemas.openxmlformats.org/officeDocument/2006/relationships/image" Target="../media/image180.wmf"/><Relationship Id="rId2" Type="http://schemas.openxmlformats.org/officeDocument/2006/relationships/slideLayout" Target="../slideLayouts/slideLayout37.xml"/><Relationship Id="rId1" Type="http://schemas.openxmlformats.org/officeDocument/2006/relationships/vmlDrawing" Target="../drawings/vmlDrawing51.vml"/><Relationship Id="rId6" Type="http://schemas.openxmlformats.org/officeDocument/2006/relationships/image" Target="../media/image177.wmf"/><Relationship Id="rId11" Type="http://schemas.openxmlformats.org/officeDocument/2006/relationships/oleObject" Target="../embeddings/oleObject185.bin"/><Relationship Id="rId5" Type="http://schemas.openxmlformats.org/officeDocument/2006/relationships/oleObject" Target="../embeddings/oleObject182.bin"/><Relationship Id="rId10" Type="http://schemas.openxmlformats.org/officeDocument/2006/relationships/image" Target="../media/image179.wmf"/><Relationship Id="rId4" Type="http://schemas.openxmlformats.org/officeDocument/2006/relationships/image" Target="../media/image176.wmf"/><Relationship Id="rId9" Type="http://schemas.openxmlformats.org/officeDocument/2006/relationships/oleObject" Target="../embeddings/oleObject184.bin"/></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Layout" Target="../slideLayouts/slideLayout38.xml"/><Relationship Id="rId1" Type="http://schemas.openxmlformats.org/officeDocument/2006/relationships/vmlDrawing" Target="../drawings/vmlDrawing52.vml"/><Relationship Id="rId4" Type="http://schemas.openxmlformats.org/officeDocument/2006/relationships/image" Target="../media/image181.w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87.bin"/><Relationship Id="rId2" Type="http://schemas.openxmlformats.org/officeDocument/2006/relationships/slideLayout" Target="../slideLayouts/slideLayout36.xml"/><Relationship Id="rId1" Type="http://schemas.openxmlformats.org/officeDocument/2006/relationships/vmlDrawing" Target="../drawings/vmlDrawing53.vml"/><Relationship Id="rId5" Type="http://schemas.openxmlformats.org/officeDocument/2006/relationships/image" Target="../media/image183.png"/><Relationship Id="rId4" Type="http://schemas.openxmlformats.org/officeDocument/2006/relationships/image" Target="../media/image182.w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88.bin"/><Relationship Id="rId2" Type="http://schemas.openxmlformats.org/officeDocument/2006/relationships/slideLayout" Target="../slideLayouts/slideLayout36.xml"/><Relationship Id="rId1" Type="http://schemas.openxmlformats.org/officeDocument/2006/relationships/vmlDrawing" Target="../drawings/vmlDrawing54.vml"/><Relationship Id="rId5" Type="http://schemas.openxmlformats.org/officeDocument/2006/relationships/image" Target="../media/image185.png"/><Relationship Id="rId4" Type="http://schemas.openxmlformats.org/officeDocument/2006/relationships/image" Target="../media/image184.w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36.xml"/><Relationship Id="rId1" Type="http://schemas.openxmlformats.org/officeDocument/2006/relationships/vmlDrawing" Target="../drawings/vmlDrawing55.vml"/><Relationship Id="rId5" Type="http://schemas.openxmlformats.org/officeDocument/2006/relationships/image" Target="../media/image186.png"/><Relationship Id="rId4" Type="http://schemas.openxmlformats.org/officeDocument/2006/relationships/image" Target="../media/image184.wmf"/></Relationships>
</file>

<file path=ppt/slides/_rels/slide6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39.wmf"/><Relationship Id="rId5" Type="http://schemas.openxmlformats.org/officeDocument/2006/relationships/oleObject" Target="../embeddings/oleObject36.bin"/><Relationship Id="rId4" Type="http://schemas.openxmlformats.org/officeDocument/2006/relationships/image" Target="../media/image38.wmf"/></Relationships>
</file>

<file path=ppt/slides/_rels/slide7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slideLayout" Target="../slideLayouts/slideLayout35.xml"/><Relationship Id="rId1" Type="http://schemas.openxmlformats.org/officeDocument/2006/relationships/vmlDrawing" Target="../drawings/vmlDrawing56.vml"/><Relationship Id="rId5" Type="http://schemas.openxmlformats.org/officeDocument/2006/relationships/image" Target="../media/image189.wmf"/><Relationship Id="rId4" Type="http://schemas.openxmlformats.org/officeDocument/2006/relationships/oleObject" Target="../embeddings/oleObject190.bin"/></Relationships>
</file>

<file path=ppt/slides/_rels/slide71.x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oleObject" Target="../embeddings/oleObject191.bin"/><Relationship Id="rId7" Type="http://schemas.openxmlformats.org/officeDocument/2006/relationships/oleObject" Target="../embeddings/oleObject193.bin"/><Relationship Id="rId2" Type="http://schemas.openxmlformats.org/officeDocument/2006/relationships/slideLayout" Target="../slideLayouts/slideLayout39.xml"/><Relationship Id="rId1" Type="http://schemas.openxmlformats.org/officeDocument/2006/relationships/vmlDrawing" Target="../drawings/vmlDrawing57.vml"/><Relationship Id="rId6" Type="http://schemas.openxmlformats.org/officeDocument/2006/relationships/image" Target="../media/image192.wmf"/><Relationship Id="rId5" Type="http://schemas.openxmlformats.org/officeDocument/2006/relationships/oleObject" Target="../embeddings/oleObject192.bin"/><Relationship Id="rId4" Type="http://schemas.openxmlformats.org/officeDocument/2006/relationships/image" Target="../media/image191.wmf"/></Relationships>
</file>

<file path=ppt/slides/_rels/slide72.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oleObject" Target="../embeddings/oleObject194.bin"/><Relationship Id="rId7" Type="http://schemas.openxmlformats.org/officeDocument/2006/relationships/oleObject" Target="../embeddings/oleObject196.bin"/><Relationship Id="rId2" Type="http://schemas.openxmlformats.org/officeDocument/2006/relationships/slideLayout" Target="../slideLayouts/slideLayout38.xml"/><Relationship Id="rId1" Type="http://schemas.openxmlformats.org/officeDocument/2006/relationships/vmlDrawing" Target="../drawings/vmlDrawing58.vml"/><Relationship Id="rId6" Type="http://schemas.openxmlformats.org/officeDocument/2006/relationships/image" Target="../media/image194.wmf"/><Relationship Id="rId5" Type="http://schemas.openxmlformats.org/officeDocument/2006/relationships/oleObject" Target="../embeddings/oleObject195.bin"/><Relationship Id="rId10" Type="http://schemas.openxmlformats.org/officeDocument/2006/relationships/image" Target="../media/image196.wmf"/><Relationship Id="rId4" Type="http://schemas.openxmlformats.org/officeDocument/2006/relationships/image" Target="../media/image191.wmf"/><Relationship Id="rId9" Type="http://schemas.openxmlformats.org/officeDocument/2006/relationships/oleObject" Target="../embeddings/oleObject197.bin"/></Relationships>
</file>

<file path=ppt/slides/_rels/slide73.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oleObject" Target="../embeddings/oleObject198.bin"/><Relationship Id="rId7" Type="http://schemas.openxmlformats.org/officeDocument/2006/relationships/oleObject" Target="../embeddings/oleObject200.bin"/><Relationship Id="rId2" Type="http://schemas.openxmlformats.org/officeDocument/2006/relationships/slideLayout" Target="../slideLayouts/slideLayout38.xml"/><Relationship Id="rId1" Type="http://schemas.openxmlformats.org/officeDocument/2006/relationships/vmlDrawing" Target="../drawings/vmlDrawing59.vml"/><Relationship Id="rId6" Type="http://schemas.openxmlformats.org/officeDocument/2006/relationships/image" Target="../media/image198.wmf"/><Relationship Id="rId5" Type="http://schemas.openxmlformats.org/officeDocument/2006/relationships/oleObject" Target="../embeddings/oleObject199.bin"/><Relationship Id="rId10" Type="http://schemas.openxmlformats.org/officeDocument/2006/relationships/image" Target="../media/image200.wmf"/><Relationship Id="rId4" Type="http://schemas.openxmlformats.org/officeDocument/2006/relationships/image" Target="../media/image197.wmf"/><Relationship Id="rId9" Type="http://schemas.openxmlformats.org/officeDocument/2006/relationships/oleObject" Target="../embeddings/oleObject201.bin"/></Relationships>
</file>

<file path=ppt/slides/_rels/slide74.xml.rels><?xml version="1.0" encoding="UTF-8" standalone="yes"?>
<Relationships xmlns="http://schemas.openxmlformats.org/package/2006/relationships"><Relationship Id="rId8" Type="http://schemas.openxmlformats.org/officeDocument/2006/relationships/image" Target="../media/image203.wmf"/><Relationship Id="rId3" Type="http://schemas.openxmlformats.org/officeDocument/2006/relationships/oleObject" Target="../embeddings/oleObject202.bin"/><Relationship Id="rId7" Type="http://schemas.openxmlformats.org/officeDocument/2006/relationships/oleObject" Target="../embeddings/oleObject204.bin"/><Relationship Id="rId2" Type="http://schemas.openxmlformats.org/officeDocument/2006/relationships/slideLayout" Target="../slideLayouts/slideLayout38.xml"/><Relationship Id="rId1" Type="http://schemas.openxmlformats.org/officeDocument/2006/relationships/vmlDrawing" Target="../drawings/vmlDrawing60.vml"/><Relationship Id="rId6" Type="http://schemas.openxmlformats.org/officeDocument/2006/relationships/image" Target="../media/image202.wmf"/><Relationship Id="rId5" Type="http://schemas.openxmlformats.org/officeDocument/2006/relationships/oleObject" Target="../embeddings/oleObject203.bin"/><Relationship Id="rId4" Type="http://schemas.openxmlformats.org/officeDocument/2006/relationships/image" Target="../media/image201.wmf"/></Relationships>
</file>

<file path=ppt/slides/_rels/slide75.x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oleObject" Target="../embeddings/oleObject205.bin"/><Relationship Id="rId7" Type="http://schemas.openxmlformats.org/officeDocument/2006/relationships/oleObject" Target="../embeddings/oleObject207.bin"/><Relationship Id="rId2" Type="http://schemas.openxmlformats.org/officeDocument/2006/relationships/slideLayout" Target="../slideLayouts/slideLayout40.xml"/><Relationship Id="rId1" Type="http://schemas.openxmlformats.org/officeDocument/2006/relationships/vmlDrawing" Target="../drawings/vmlDrawing61.vml"/><Relationship Id="rId6" Type="http://schemas.openxmlformats.org/officeDocument/2006/relationships/image" Target="../media/image205.wmf"/><Relationship Id="rId5" Type="http://schemas.openxmlformats.org/officeDocument/2006/relationships/oleObject" Target="../embeddings/oleObject206.bin"/><Relationship Id="rId10" Type="http://schemas.openxmlformats.org/officeDocument/2006/relationships/image" Target="../media/image207.wmf"/><Relationship Id="rId4" Type="http://schemas.openxmlformats.org/officeDocument/2006/relationships/image" Target="../media/image204.wmf"/><Relationship Id="rId9" Type="http://schemas.openxmlformats.org/officeDocument/2006/relationships/oleObject" Target="../embeddings/oleObject208.bin"/></Relationships>
</file>

<file path=ppt/slides/_rels/slide76.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09.wmf"/><Relationship Id="rId2" Type="http://schemas.openxmlformats.org/officeDocument/2006/relationships/slideLayout" Target="../slideLayouts/slideLayout25.xml"/><Relationship Id="rId1" Type="http://schemas.openxmlformats.org/officeDocument/2006/relationships/vmlDrawing" Target="../drawings/vmlDrawing62.vml"/><Relationship Id="rId6" Type="http://schemas.openxmlformats.org/officeDocument/2006/relationships/oleObject" Target="../embeddings/oleObject210.bin"/><Relationship Id="rId5" Type="http://schemas.openxmlformats.org/officeDocument/2006/relationships/image" Target="../media/image208.wmf"/><Relationship Id="rId4" Type="http://schemas.openxmlformats.org/officeDocument/2006/relationships/oleObject" Target="../embeddings/oleObject209.bin"/></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Layout" Target="../slideLayouts/slideLayout19.xml"/><Relationship Id="rId1" Type="http://schemas.openxmlformats.org/officeDocument/2006/relationships/vmlDrawing" Target="../drawings/vmlDrawing63.vml"/><Relationship Id="rId4" Type="http://schemas.openxmlformats.org/officeDocument/2006/relationships/image" Target="../media/image211.w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42.bin"/><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44.wmf"/><Relationship Id="rId17" Type="http://schemas.openxmlformats.org/officeDocument/2006/relationships/oleObject" Target="../embeddings/oleObject44.bin"/><Relationship Id="rId2" Type="http://schemas.openxmlformats.org/officeDocument/2006/relationships/slideLayout" Target="../slideLayouts/slideLayout9.xml"/><Relationship Id="rId16" Type="http://schemas.openxmlformats.org/officeDocument/2006/relationships/image" Target="../media/image46.wmf"/><Relationship Id="rId1" Type="http://schemas.openxmlformats.org/officeDocument/2006/relationships/vmlDrawing" Target="../drawings/vmlDrawing5.vml"/><Relationship Id="rId6" Type="http://schemas.openxmlformats.org/officeDocument/2006/relationships/image" Target="../media/image41.wmf"/><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40.bin"/><Relationship Id="rId14" Type="http://schemas.openxmlformats.org/officeDocument/2006/relationships/image" Target="../media/image45.wmf"/></Relationships>
</file>

<file path=ppt/slides/_rels/slide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212.bin"/><Relationship Id="rId7" Type="http://schemas.openxmlformats.org/officeDocument/2006/relationships/oleObject" Target="../embeddings/oleObject214.bin"/><Relationship Id="rId2" Type="http://schemas.openxmlformats.org/officeDocument/2006/relationships/slideLayout" Target="../slideLayouts/slideLayout26.xml"/><Relationship Id="rId1" Type="http://schemas.openxmlformats.org/officeDocument/2006/relationships/vmlDrawing" Target="../drawings/vmlDrawing64.vml"/><Relationship Id="rId6" Type="http://schemas.openxmlformats.org/officeDocument/2006/relationships/image" Target="../media/image215.wmf"/><Relationship Id="rId5" Type="http://schemas.openxmlformats.org/officeDocument/2006/relationships/oleObject" Target="../embeddings/oleObject213.bin"/><Relationship Id="rId4" Type="http://schemas.openxmlformats.org/officeDocument/2006/relationships/image" Target="../media/image214.wmf"/></Relationships>
</file>

<file path=ppt/slides/_rels/slide82.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oleObject" Target="../embeddings/oleObject215.bin"/><Relationship Id="rId7" Type="http://schemas.openxmlformats.org/officeDocument/2006/relationships/oleObject" Target="../embeddings/oleObject217.bin"/><Relationship Id="rId2" Type="http://schemas.openxmlformats.org/officeDocument/2006/relationships/slideLayout" Target="../slideLayouts/slideLayout26.xml"/><Relationship Id="rId1" Type="http://schemas.openxmlformats.org/officeDocument/2006/relationships/vmlDrawing" Target="../drawings/vmlDrawing65.vml"/><Relationship Id="rId6" Type="http://schemas.openxmlformats.org/officeDocument/2006/relationships/image" Target="../media/image215.wmf"/><Relationship Id="rId5" Type="http://schemas.openxmlformats.org/officeDocument/2006/relationships/oleObject" Target="../embeddings/oleObject216.bin"/><Relationship Id="rId4" Type="http://schemas.openxmlformats.org/officeDocument/2006/relationships/image" Target="../media/image214.wmf"/></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220.bin"/><Relationship Id="rId13" Type="http://schemas.openxmlformats.org/officeDocument/2006/relationships/image" Target="../media/image221.wmf"/><Relationship Id="rId3" Type="http://schemas.openxmlformats.org/officeDocument/2006/relationships/image" Target="../media/image223.png"/><Relationship Id="rId7" Type="http://schemas.openxmlformats.org/officeDocument/2006/relationships/image" Target="../media/image218.wmf"/><Relationship Id="rId12" Type="http://schemas.openxmlformats.org/officeDocument/2006/relationships/oleObject" Target="../embeddings/oleObject222.bin"/><Relationship Id="rId2" Type="http://schemas.openxmlformats.org/officeDocument/2006/relationships/slideLayout" Target="../slideLayouts/slideLayout25.xml"/><Relationship Id="rId1" Type="http://schemas.openxmlformats.org/officeDocument/2006/relationships/vmlDrawing" Target="../drawings/vmlDrawing66.vml"/><Relationship Id="rId6" Type="http://schemas.openxmlformats.org/officeDocument/2006/relationships/oleObject" Target="../embeddings/oleObject219.bin"/><Relationship Id="rId11" Type="http://schemas.openxmlformats.org/officeDocument/2006/relationships/image" Target="../media/image220.wmf"/><Relationship Id="rId5" Type="http://schemas.openxmlformats.org/officeDocument/2006/relationships/image" Target="../media/image217.wmf"/><Relationship Id="rId15" Type="http://schemas.openxmlformats.org/officeDocument/2006/relationships/image" Target="../media/image222.wmf"/><Relationship Id="rId10" Type="http://schemas.openxmlformats.org/officeDocument/2006/relationships/oleObject" Target="../embeddings/oleObject221.bin"/><Relationship Id="rId4" Type="http://schemas.openxmlformats.org/officeDocument/2006/relationships/oleObject" Target="../embeddings/oleObject218.bin"/><Relationship Id="rId9" Type="http://schemas.openxmlformats.org/officeDocument/2006/relationships/image" Target="../media/image219.wmf"/><Relationship Id="rId14" Type="http://schemas.openxmlformats.org/officeDocument/2006/relationships/oleObject" Target="../embeddings/oleObject223.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vmlDrawing" Target="../drawings/vmlDrawing67.vml"/><Relationship Id="rId6" Type="http://schemas.openxmlformats.org/officeDocument/2006/relationships/image" Target="../media/image225.png"/><Relationship Id="rId5" Type="http://schemas.openxmlformats.org/officeDocument/2006/relationships/image" Target="../media/image224.wmf"/><Relationship Id="rId4" Type="http://schemas.openxmlformats.org/officeDocument/2006/relationships/oleObject" Target="../embeddings/oleObject224.bin"/></Relationships>
</file>

<file path=ppt/slides/_rels/slide85.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oleObject" Target="../embeddings/oleObject225.bin"/><Relationship Id="rId7" Type="http://schemas.openxmlformats.org/officeDocument/2006/relationships/oleObject" Target="../embeddings/oleObject227.bin"/><Relationship Id="rId2" Type="http://schemas.openxmlformats.org/officeDocument/2006/relationships/slideLayout" Target="../slideLayouts/slideLayout25.xml"/><Relationship Id="rId1" Type="http://schemas.openxmlformats.org/officeDocument/2006/relationships/vmlDrawing" Target="../drawings/vmlDrawing68.vml"/><Relationship Id="rId6" Type="http://schemas.openxmlformats.org/officeDocument/2006/relationships/image" Target="../media/image227.wmf"/><Relationship Id="rId5" Type="http://schemas.openxmlformats.org/officeDocument/2006/relationships/oleObject" Target="../embeddings/oleObject226.bin"/><Relationship Id="rId10" Type="http://schemas.openxmlformats.org/officeDocument/2006/relationships/image" Target="../media/image229.wmf"/><Relationship Id="rId4" Type="http://schemas.openxmlformats.org/officeDocument/2006/relationships/image" Target="../media/image226.wmf"/><Relationship Id="rId9" Type="http://schemas.openxmlformats.org/officeDocument/2006/relationships/oleObject" Target="../embeddings/oleObject228.bin"/></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29.bin"/><Relationship Id="rId2" Type="http://schemas.openxmlformats.org/officeDocument/2006/relationships/slideLayout" Target="../slideLayouts/slideLayout25.xml"/><Relationship Id="rId1" Type="http://schemas.openxmlformats.org/officeDocument/2006/relationships/vmlDrawing" Target="../drawings/vmlDrawing69.vml"/><Relationship Id="rId5" Type="http://schemas.openxmlformats.org/officeDocument/2006/relationships/image" Target="../media/image231.png"/><Relationship Id="rId4" Type="http://schemas.openxmlformats.org/officeDocument/2006/relationships/image" Target="../media/image230.w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30.bin"/><Relationship Id="rId2" Type="http://schemas.openxmlformats.org/officeDocument/2006/relationships/slideLayout" Target="../slideLayouts/slideLayout25.xml"/><Relationship Id="rId1" Type="http://schemas.openxmlformats.org/officeDocument/2006/relationships/vmlDrawing" Target="../drawings/vmlDrawing70.vml"/><Relationship Id="rId6" Type="http://schemas.openxmlformats.org/officeDocument/2006/relationships/image" Target="../media/image233.wmf"/><Relationship Id="rId5" Type="http://schemas.openxmlformats.org/officeDocument/2006/relationships/oleObject" Target="../embeddings/oleObject231.bin"/><Relationship Id="rId4" Type="http://schemas.openxmlformats.org/officeDocument/2006/relationships/image" Target="../media/image232.wmf"/></Relationships>
</file>

<file path=ppt/slides/_rels/slide88.xml.rels><?xml version="1.0" encoding="UTF-8" standalone="yes"?>
<Relationships xmlns="http://schemas.openxmlformats.org/package/2006/relationships"><Relationship Id="rId8" Type="http://schemas.openxmlformats.org/officeDocument/2006/relationships/image" Target="../media/image235.wmf"/><Relationship Id="rId13" Type="http://schemas.openxmlformats.org/officeDocument/2006/relationships/oleObject" Target="../embeddings/oleObject236.bin"/><Relationship Id="rId3" Type="http://schemas.openxmlformats.org/officeDocument/2006/relationships/oleObject" Target="../embeddings/oleObject232.bin"/><Relationship Id="rId7" Type="http://schemas.openxmlformats.org/officeDocument/2006/relationships/oleObject" Target="../embeddings/oleObject234.bin"/><Relationship Id="rId12" Type="http://schemas.openxmlformats.org/officeDocument/2006/relationships/image" Target="../media/image239.png"/><Relationship Id="rId2" Type="http://schemas.openxmlformats.org/officeDocument/2006/relationships/slideLayout" Target="../slideLayouts/slideLayout26.xml"/><Relationship Id="rId1" Type="http://schemas.openxmlformats.org/officeDocument/2006/relationships/vmlDrawing" Target="../drawings/vmlDrawing71.vml"/><Relationship Id="rId6" Type="http://schemas.openxmlformats.org/officeDocument/2006/relationships/image" Target="../media/image234.wmf"/><Relationship Id="rId11" Type="http://schemas.openxmlformats.org/officeDocument/2006/relationships/image" Target="../media/image236.wmf"/><Relationship Id="rId5" Type="http://schemas.openxmlformats.org/officeDocument/2006/relationships/oleObject" Target="../embeddings/oleObject233.bin"/><Relationship Id="rId10" Type="http://schemas.openxmlformats.org/officeDocument/2006/relationships/oleObject" Target="../embeddings/oleObject235.bin"/><Relationship Id="rId4" Type="http://schemas.openxmlformats.org/officeDocument/2006/relationships/image" Target="../media/image232.wmf"/><Relationship Id="rId9" Type="http://schemas.openxmlformats.org/officeDocument/2006/relationships/image" Target="../media/image238.png"/><Relationship Id="rId14" Type="http://schemas.openxmlformats.org/officeDocument/2006/relationships/image" Target="../media/image237.w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32.bin"/><Relationship Id="rId7" Type="http://schemas.openxmlformats.org/officeDocument/2006/relationships/image" Target="../media/image240.png"/><Relationship Id="rId2" Type="http://schemas.openxmlformats.org/officeDocument/2006/relationships/slideLayout" Target="../slideLayouts/slideLayout26.xml"/><Relationship Id="rId1" Type="http://schemas.openxmlformats.org/officeDocument/2006/relationships/vmlDrawing" Target="../drawings/vmlDrawing72.vml"/><Relationship Id="rId6" Type="http://schemas.openxmlformats.org/officeDocument/2006/relationships/image" Target="../media/image234.wmf"/><Relationship Id="rId5" Type="http://schemas.openxmlformats.org/officeDocument/2006/relationships/oleObject" Target="../embeddings/oleObject237.bin"/><Relationship Id="rId4" Type="http://schemas.openxmlformats.org/officeDocument/2006/relationships/image" Target="../media/image232.w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5.bin"/><Relationship Id="rId7" Type="http://schemas.openxmlformats.org/officeDocument/2006/relationships/image" Target="../media/image49.png"/><Relationship Id="rId2" Type="http://schemas.openxmlformats.org/officeDocument/2006/relationships/slideLayout" Target="../slideLayouts/slideLayout8.xml"/><Relationship Id="rId1" Type="http://schemas.openxmlformats.org/officeDocument/2006/relationships/vmlDrawing" Target="../drawings/vmlDrawing6.vml"/><Relationship Id="rId6" Type="http://schemas.openxmlformats.org/officeDocument/2006/relationships/image" Target="../media/image48.wmf"/><Relationship Id="rId5" Type="http://schemas.openxmlformats.org/officeDocument/2006/relationships/oleObject" Target="../embeddings/oleObject46.bin"/><Relationship Id="rId4" Type="http://schemas.openxmlformats.org/officeDocument/2006/relationships/image" Target="../media/image47.wm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vmlDrawing" Target="../drawings/vmlDrawing73.vml"/><Relationship Id="rId6" Type="http://schemas.openxmlformats.org/officeDocument/2006/relationships/image" Target="../media/image241.png"/><Relationship Id="rId5" Type="http://schemas.openxmlformats.org/officeDocument/2006/relationships/image" Target="../media/image232.wmf"/><Relationship Id="rId4" Type="http://schemas.openxmlformats.org/officeDocument/2006/relationships/oleObject" Target="../embeddings/oleObject232.bin"/></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38.bin"/><Relationship Id="rId2" Type="http://schemas.openxmlformats.org/officeDocument/2006/relationships/slideLayout" Target="../slideLayouts/slideLayout19.xml"/><Relationship Id="rId1" Type="http://schemas.openxmlformats.org/officeDocument/2006/relationships/vmlDrawing" Target="../drawings/vmlDrawing74.vml"/><Relationship Id="rId4" Type="http://schemas.openxmlformats.org/officeDocument/2006/relationships/image" Target="../media/image242.w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Layout" Target="../slideLayouts/slideLayout25.xml"/><Relationship Id="rId1" Type="http://schemas.openxmlformats.org/officeDocument/2006/relationships/vmlDrawing" Target="../drawings/vmlDrawing75.vml"/><Relationship Id="rId6" Type="http://schemas.openxmlformats.org/officeDocument/2006/relationships/image" Target="../media/image243.wmf"/><Relationship Id="rId5" Type="http://schemas.openxmlformats.org/officeDocument/2006/relationships/oleObject" Target="../embeddings/oleObject240.bin"/><Relationship Id="rId4" Type="http://schemas.openxmlformats.org/officeDocument/2006/relationships/image" Target="../media/image242.wmf"/></Relationships>
</file>

<file path=ppt/slides/_rels/slide93.xml.rels><?xml version="1.0" encoding="UTF-8" standalone="yes"?>
<Relationships xmlns="http://schemas.openxmlformats.org/package/2006/relationships"><Relationship Id="rId8" Type="http://schemas.openxmlformats.org/officeDocument/2006/relationships/image" Target="../media/image244.wmf"/><Relationship Id="rId13" Type="http://schemas.openxmlformats.org/officeDocument/2006/relationships/oleObject" Target="../embeddings/oleObject245.bin"/><Relationship Id="rId3" Type="http://schemas.openxmlformats.org/officeDocument/2006/relationships/oleObject" Target="../embeddings/oleObject241.bin"/><Relationship Id="rId7" Type="http://schemas.openxmlformats.org/officeDocument/2006/relationships/oleObject" Target="../embeddings/oleObject243.bin"/><Relationship Id="rId12" Type="http://schemas.openxmlformats.org/officeDocument/2006/relationships/image" Target="../media/image239.png"/><Relationship Id="rId2" Type="http://schemas.openxmlformats.org/officeDocument/2006/relationships/slideLayout" Target="../slideLayouts/slideLayout26.xml"/><Relationship Id="rId1" Type="http://schemas.openxmlformats.org/officeDocument/2006/relationships/vmlDrawing" Target="../drawings/vmlDrawing76.vml"/><Relationship Id="rId6" Type="http://schemas.openxmlformats.org/officeDocument/2006/relationships/image" Target="../media/image234.wmf"/><Relationship Id="rId11" Type="http://schemas.openxmlformats.org/officeDocument/2006/relationships/image" Target="../media/image245.wmf"/><Relationship Id="rId5" Type="http://schemas.openxmlformats.org/officeDocument/2006/relationships/oleObject" Target="../embeddings/oleObject242.bin"/><Relationship Id="rId10" Type="http://schemas.openxmlformats.org/officeDocument/2006/relationships/oleObject" Target="../embeddings/oleObject244.bin"/><Relationship Id="rId4" Type="http://schemas.openxmlformats.org/officeDocument/2006/relationships/image" Target="../media/image242.wmf"/><Relationship Id="rId9" Type="http://schemas.openxmlformats.org/officeDocument/2006/relationships/image" Target="../media/image238.png"/><Relationship Id="rId14" Type="http://schemas.openxmlformats.org/officeDocument/2006/relationships/image" Target="../media/image246.w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41.bin"/><Relationship Id="rId7" Type="http://schemas.openxmlformats.org/officeDocument/2006/relationships/image" Target="../media/image247.png"/><Relationship Id="rId2" Type="http://schemas.openxmlformats.org/officeDocument/2006/relationships/slideLayout" Target="../slideLayouts/slideLayout26.xml"/><Relationship Id="rId1" Type="http://schemas.openxmlformats.org/officeDocument/2006/relationships/vmlDrawing" Target="../drawings/vmlDrawing77.vml"/><Relationship Id="rId6" Type="http://schemas.openxmlformats.org/officeDocument/2006/relationships/image" Target="../media/image234.wmf"/><Relationship Id="rId5" Type="http://schemas.openxmlformats.org/officeDocument/2006/relationships/oleObject" Target="../embeddings/oleObject246.bin"/><Relationship Id="rId4" Type="http://schemas.openxmlformats.org/officeDocument/2006/relationships/image" Target="../media/image242.wmf"/></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vmlDrawing" Target="../drawings/vmlDrawing78.vml"/><Relationship Id="rId6" Type="http://schemas.openxmlformats.org/officeDocument/2006/relationships/image" Target="../media/image248.png"/><Relationship Id="rId5" Type="http://schemas.openxmlformats.org/officeDocument/2006/relationships/image" Target="../media/image242.wmf"/><Relationship Id="rId4" Type="http://schemas.openxmlformats.org/officeDocument/2006/relationships/oleObject" Target="../embeddings/oleObject241.bin"/></Relationships>
</file>

<file path=ppt/slides/_rels/slide96.xml.rels><?xml version="1.0" encoding="UTF-8" standalone="yes"?>
<Relationships xmlns="http://schemas.openxmlformats.org/package/2006/relationships"><Relationship Id="rId8" Type="http://schemas.openxmlformats.org/officeDocument/2006/relationships/oleObject" Target="../embeddings/oleObject249.bin"/><Relationship Id="rId13" Type="http://schemas.openxmlformats.org/officeDocument/2006/relationships/image" Target="../media/image253.wmf"/><Relationship Id="rId3" Type="http://schemas.openxmlformats.org/officeDocument/2006/relationships/oleObject" Target="../embeddings/oleObject247.bin"/><Relationship Id="rId7" Type="http://schemas.openxmlformats.org/officeDocument/2006/relationships/image" Target="../media/image250.wmf"/><Relationship Id="rId12" Type="http://schemas.openxmlformats.org/officeDocument/2006/relationships/oleObject" Target="../embeddings/oleObject251.bin"/><Relationship Id="rId2" Type="http://schemas.openxmlformats.org/officeDocument/2006/relationships/slideLayout" Target="../slideLayouts/slideLayout25.xml"/><Relationship Id="rId1" Type="http://schemas.openxmlformats.org/officeDocument/2006/relationships/vmlDrawing" Target="../drawings/vmlDrawing79.vml"/><Relationship Id="rId6" Type="http://schemas.openxmlformats.org/officeDocument/2006/relationships/oleObject" Target="../embeddings/oleObject248.bin"/><Relationship Id="rId11" Type="http://schemas.openxmlformats.org/officeDocument/2006/relationships/image" Target="../media/image252.wmf"/><Relationship Id="rId5" Type="http://schemas.openxmlformats.org/officeDocument/2006/relationships/image" Target="../media/image254.png"/><Relationship Id="rId10" Type="http://schemas.openxmlformats.org/officeDocument/2006/relationships/oleObject" Target="../embeddings/oleObject250.bin"/><Relationship Id="rId4" Type="http://schemas.openxmlformats.org/officeDocument/2006/relationships/image" Target="../media/image249.wmf"/><Relationship Id="rId9" Type="http://schemas.openxmlformats.org/officeDocument/2006/relationships/image" Target="../media/image251.w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Layout" Target="../slideLayouts/slideLayout25.xml"/><Relationship Id="rId1" Type="http://schemas.openxmlformats.org/officeDocument/2006/relationships/vmlDrawing" Target="../drawings/vmlDrawing80.vml"/><Relationship Id="rId4" Type="http://schemas.openxmlformats.org/officeDocument/2006/relationships/image" Target="../media/image255.wmf"/></Relationships>
</file>

<file path=ppt/slides/_rels/slide98.xml.rels><?xml version="1.0" encoding="UTF-8" standalone="yes"?>
<Relationships xmlns="http://schemas.openxmlformats.org/package/2006/relationships"><Relationship Id="rId8" Type="http://schemas.openxmlformats.org/officeDocument/2006/relationships/image" Target="../media/image257.png"/><Relationship Id="rId3" Type="http://schemas.openxmlformats.org/officeDocument/2006/relationships/oleObject" Target="../embeddings/oleObject253.bin"/><Relationship Id="rId7" Type="http://schemas.openxmlformats.org/officeDocument/2006/relationships/image" Target="../media/image256.wmf"/><Relationship Id="rId2" Type="http://schemas.openxmlformats.org/officeDocument/2006/relationships/slideLayout" Target="../slideLayouts/slideLayout25.xml"/><Relationship Id="rId1" Type="http://schemas.openxmlformats.org/officeDocument/2006/relationships/vmlDrawing" Target="../drawings/vmlDrawing81.vml"/><Relationship Id="rId6" Type="http://schemas.openxmlformats.org/officeDocument/2006/relationships/oleObject" Target="../embeddings/oleObject255.bin"/><Relationship Id="rId5" Type="http://schemas.openxmlformats.org/officeDocument/2006/relationships/oleObject" Target="../embeddings/oleObject254.bin"/><Relationship Id="rId4" Type="http://schemas.openxmlformats.org/officeDocument/2006/relationships/image" Target="../media/image255.wmf"/></Relationships>
</file>

<file path=ppt/slides/_rels/slide99.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oleObject" Target="../embeddings/oleObject256.bin"/><Relationship Id="rId7" Type="http://schemas.openxmlformats.org/officeDocument/2006/relationships/oleObject" Target="../embeddings/oleObject258.bin"/><Relationship Id="rId2" Type="http://schemas.openxmlformats.org/officeDocument/2006/relationships/slideLayout" Target="../slideLayouts/slideLayout25.xml"/><Relationship Id="rId1" Type="http://schemas.openxmlformats.org/officeDocument/2006/relationships/vmlDrawing" Target="../drawings/vmlDrawing82.vml"/><Relationship Id="rId6" Type="http://schemas.openxmlformats.org/officeDocument/2006/relationships/image" Target="../media/image258.wmf"/><Relationship Id="rId5" Type="http://schemas.openxmlformats.org/officeDocument/2006/relationships/oleObject" Target="../embeddings/oleObject257.bin"/><Relationship Id="rId4" Type="http://schemas.openxmlformats.org/officeDocument/2006/relationships/image" Target="../media/image255.wmf"/><Relationship Id="rId9" Type="http://schemas.openxmlformats.org/officeDocument/2006/relationships/image" Target="../media/image2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solidFill>
                  <a:schemeClr val="tx2"/>
                </a:solidFill>
                <a:latin typeface="+mn-lt"/>
                <a:cs typeface="Times New Roman" panose="02020603050405020304" pitchFamily="18" charset="0"/>
              </a:rPr>
              <a:t> Edition</a:t>
            </a:r>
            <a:endParaRPr lang="en-US" dirty="0">
              <a:solidFill>
                <a:schemeClr val="tx2"/>
              </a:solidFill>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10</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US" dirty="0">
                <a:latin typeface="+mn-lt"/>
              </a:rPr>
              <a:t>Acids and Bases and Equilibrium</a:t>
            </a: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95788FA6-3951-46A2-ACC8-27AC1F156AD6}"/>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BED6-5EDB-494F-8ED2-261DE464D426}"/>
              </a:ext>
            </a:extLst>
          </p:cNvPr>
          <p:cNvSpPr>
            <a:spLocks noGrp="1"/>
          </p:cNvSpPr>
          <p:nvPr>
            <p:ph type="title"/>
          </p:nvPr>
        </p:nvSpPr>
        <p:spPr/>
        <p:txBody>
          <a:bodyPr/>
          <a:lstStyle/>
          <a:p>
            <a:r>
              <a:rPr lang="en-US" dirty="0"/>
              <a:t>Naming Bases</a:t>
            </a:r>
          </a:p>
        </p:txBody>
      </p:sp>
      <p:sp>
        <p:nvSpPr>
          <p:cNvPr id="4" name="Content Placeholder 3">
            <a:extLst>
              <a:ext uri="{FF2B5EF4-FFF2-40B4-BE49-F238E27FC236}">
                <a16:creationId xmlns:a16="http://schemas.microsoft.com/office/drawing/2014/main" id="{A2FDB70F-51AD-492F-B20B-09CB6C98307B}"/>
              </a:ext>
            </a:extLst>
          </p:cNvPr>
          <p:cNvSpPr>
            <a:spLocks noGrp="1"/>
          </p:cNvSpPr>
          <p:nvPr>
            <p:ph sz="quarter" idx="14"/>
          </p:nvPr>
        </p:nvSpPr>
        <p:spPr>
          <a:xfrm>
            <a:off x="457199" y="1555200"/>
            <a:ext cx="8229600" cy="414000"/>
          </a:xfrm>
        </p:spPr>
        <p:txBody>
          <a:bodyPr/>
          <a:lstStyle/>
          <a:p>
            <a:pPr marL="432" indent="0">
              <a:buNone/>
            </a:pPr>
            <a:r>
              <a:rPr lang="en-US" sz="2400" dirty="0"/>
              <a:t>Typical Arrhenius bases are named as hydroxides.</a:t>
            </a:r>
          </a:p>
        </p:txBody>
      </p:sp>
      <p:sp>
        <p:nvSpPr>
          <p:cNvPr id="5" name="Content Placeholder 4">
            <a:extLst>
              <a:ext uri="{FF2B5EF4-FFF2-40B4-BE49-F238E27FC236}">
                <a16:creationId xmlns:a16="http://schemas.microsoft.com/office/drawing/2014/main" id="{D88F30E8-EE4E-43F2-8AC6-1F52B35AC81A}"/>
              </a:ext>
            </a:extLst>
          </p:cNvPr>
          <p:cNvSpPr>
            <a:spLocks noGrp="1"/>
          </p:cNvSpPr>
          <p:nvPr>
            <p:ph sz="quarter" idx="15"/>
          </p:nvPr>
        </p:nvSpPr>
        <p:spPr>
          <a:xfrm>
            <a:off x="454671" y="2232000"/>
            <a:ext cx="1080000" cy="414000"/>
          </a:xfrm>
        </p:spPr>
        <p:txBody>
          <a:bodyPr/>
          <a:lstStyle/>
          <a:p>
            <a:pPr marL="432" indent="0">
              <a:buNone/>
            </a:pPr>
            <a:r>
              <a:rPr lang="en-US" sz="2400" dirty="0"/>
              <a:t>N</a:t>
            </a:r>
            <a:r>
              <a:rPr lang="en-US" sz="100" dirty="0"/>
              <a:t> </a:t>
            </a:r>
            <a:r>
              <a:rPr lang="en-US" sz="2400" dirty="0"/>
              <a:t>a</a:t>
            </a:r>
            <a:r>
              <a:rPr lang="en-US" sz="100" dirty="0"/>
              <a:t> </a:t>
            </a:r>
            <a:r>
              <a:rPr lang="en-US" sz="2400" dirty="0"/>
              <a:t>O</a:t>
            </a:r>
            <a:r>
              <a:rPr lang="en-US" sz="100" dirty="0"/>
              <a:t> </a:t>
            </a:r>
            <a:r>
              <a:rPr lang="en-US" sz="2400" dirty="0"/>
              <a:t>H</a:t>
            </a:r>
          </a:p>
        </p:txBody>
      </p:sp>
      <p:sp>
        <p:nvSpPr>
          <p:cNvPr id="3" name="Content Placeholder 2">
            <a:extLst>
              <a:ext uri="{FF2B5EF4-FFF2-40B4-BE49-F238E27FC236}">
                <a16:creationId xmlns:a16="http://schemas.microsoft.com/office/drawing/2014/main" id="{CE87705F-FDA2-4624-950E-A2470AC20F10}"/>
              </a:ext>
            </a:extLst>
          </p:cNvPr>
          <p:cNvSpPr>
            <a:spLocks noGrp="1"/>
          </p:cNvSpPr>
          <p:nvPr>
            <p:ph sz="quarter" idx="16"/>
          </p:nvPr>
        </p:nvSpPr>
        <p:spPr>
          <a:xfrm>
            <a:off x="2242799" y="2232213"/>
            <a:ext cx="3243599" cy="414000"/>
          </a:xfrm>
        </p:spPr>
        <p:txBody>
          <a:bodyPr/>
          <a:lstStyle/>
          <a:p>
            <a:pPr marL="432" indent="0">
              <a:buNone/>
            </a:pPr>
            <a:r>
              <a:rPr lang="en-US" sz="2400" dirty="0"/>
              <a:t>sodium </a:t>
            </a:r>
            <a:r>
              <a:rPr lang="en-US" sz="2400" b="1" dirty="0"/>
              <a:t>hydroxide</a:t>
            </a:r>
          </a:p>
        </p:txBody>
      </p:sp>
      <p:sp>
        <p:nvSpPr>
          <p:cNvPr id="6" name="Content Placeholder 5">
            <a:extLst>
              <a:ext uri="{FF2B5EF4-FFF2-40B4-BE49-F238E27FC236}">
                <a16:creationId xmlns:a16="http://schemas.microsoft.com/office/drawing/2014/main" id="{44E728E9-2060-4546-965A-82FFE270DA8E}"/>
              </a:ext>
            </a:extLst>
          </p:cNvPr>
          <p:cNvSpPr>
            <a:spLocks noGrp="1"/>
          </p:cNvSpPr>
          <p:nvPr>
            <p:ph sz="quarter" idx="17"/>
          </p:nvPr>
        </p:nvSpPr>
        <p:spPr>
          <a:xfrm>
            <a:off x="457200" y="2797200"/>
            <a:ext cx="1080000" cy="414000"/>
          </a:xfrm>
        </p:spPr>
        <p:txBody>
          <a:bodyPr/>
          <a:lstStyle/>
          <a:p>
            <a:pPr marL="432" indent="0">
              <a:buNone/>
            </a:pPr>
            <a:r>
              <a:rPr lang="en-US" sz="2400" dirty="0"/>
              <a:t>K</a:t>
            </a:r>
            <a:r>
              <a:rPr lang="en-US" sz="100" dirty="0"/>
              <a:t> </a:t>
            </a:r>
            <a:r>
              <a:rPr lang="en-US" sz="2400" dirty="0"/>
              <a:t>O</a:t>
            </a:r>
            <a:r>
              <a:rPr lang="en-US" sz="100" dirty="0"/>
              <a:t> </a:t>
            </a:r>
            <a:r>
              <a:rPr lang="en-US" sz="2400" dirty="0"/>
              <a:t>H</a:t>
            </a:r>
          </a:p>
        </p:txBody>
      </p:sp>
      <p:sp>
        <p:nvSpPr>
          <p:cNvPr id="7" name="Content Placeholder 6">
            <a:extLst>
              <a:ext uri="{FF2B5EF4-FFF2-40B4-BE49-F238E27FC236}">
                <a16:creationId xmlns:a16="http://schemas.microsoft.com/office/drawing/2014/main" id="{B00E6709-9B9F-49B6-AA36-ED01AB3F434A}"/>
              </a:ext>
            </a:extLst>
          </p:cNvPr>
          <p:cNvSpPr>
            <a:spLocks noGrp="1"/>
          </p:cNvSpPr>
          <p:nvPr>
            <p:ph sz="quarter" idx="18"/>
          </p:nvPr>
        </p:nvSpPr>
        <p:spPr>
          <a:xfrm>
            <a:off x="2242801" y="2797200"/>
            <a:ext cx="3243600" cy="414000"/>
          </a:xfrm>
        </p:spPr>
        <p:txBody>
          <a:bodyPr/>
          <a:lstStyle/>
          <a:p>
            <a:pPr marL="432" indent="0">
              <a:buNone/>
            </a:pPr>
            <a:r>
              <a:rPr lang="en-US" sz="2400" dirty="0"/>
              <a:t>potassium </a:t>
            </a:r>
            <a:r>
              <a:rPr lang="en-US" sz="2400" b="1" dirty="0"/>
              <a:t>hydroxide</a:t>
            </a:r>
          </a:p>
        </p:txBody>
      </p:sp>
      <p:graphicFrame>
        <p:nvGraphicFramePr>
          <p:cNvPr id="14" name="Object 13" descr="B a left parenthesis O H right parenthesis sub 2">
            <a:extLst>
              <a:ext uri="{FF2B5EF4-FFF2-40B4-BE49-F238E27FC236}">
                <a16:creationId xmlns:a16="http://schemas.microsoft.com/office/drawing/2014/main" id="{B9EF6FFB-FDC8-45E9-9B35-011BB5EE9C0D}"/>
              </a:ext>
            </a:extLst>
          </p:cNvPr>
          <p:cNvGraphicFramePr>
            <a:graphicFrameLocks noChangeAspect="1"/>
          </p:cNvGraphicFramePr>
          <p:nvPr>
            <p:extLst>
              <p:ext uri="{D42A27DB-BD31-4B8C-83A1-F6EECF244321}">
                <p14:modId xmlns:p14="http://schemas.microsoft.com/office/powerpoint/2010/main" val="1810867115"/>
              </p:ext>
            </p:extLst>
          </p:nvPr>
        </p:nvGraphicFramePr>
        <p:xfrm>
          <a:off x="457200" y="3390985"/>
          <a:ext cx="1168400" cy="381000"/>
        </p:xfrm>
        <a:graphic>
          <a:graphicData uri="http://schemas.openxmlformats.org/presentationml/2006/ole">
            <mc:AlternateContent xmlns:mc="http://schemas.openxmlformats.org/markup-compatibility/2006">
              <mc:Choice xmlns:v="urn:schemas-microsoft-com:vml" Requires="v">
                <p:oleObj spid="_x0000_s7188" name="Equation" r:id="rId3" imgW="1168200" imgH="380880" progId="Equation.DSMT4">
                  <p:embed/>
                </p:oleObj>
              </mc:Choice>
              <mc:Fallback>
                <p:oleObj name="Equation" r:id="rId3" imgW="1168200" imgH="380880" progId="Equation.DSMT4">
                  <p:embed/>
                  <p:pic>
                    <p:nvPicPr>
                      <p:cNvPr id="0" name=""/>
                      <p:cNvPicPr/>
                      <p:nvPr/>
                    </p:nvPicPr>
                    <p:blipFill>
                      <a:blip r:embed="rId4"/>
                      <a:stretch>
                        <a:fillRect/>
                      </a:stretch>
                    </p:blipFill>
                    <p:spPr>
                      <a:xfrm>
                        <a:off x="457200" y="3390985"/>
                        <a:ext cx="11684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AC1B523-307F-4406-9AE9-EA8197508958}"/>
              </a:ext>
            </a:extLst>
          </p:cNvPr>
          <p:cNvSpPr>
            <a:spLocks noGrp="1"/>
          </p:cNvSpPr>
          <p:nvPr>
            <p:ph sz="quarter" idx="19"/>
          </p:nvPr>
        </p:nvSpPr>
        <p:spPr>
          <a:xfrm>
            <a:off x="2242801" y="3360213"/>
            <a:ext cx="3243597" cy="414000"/>
          </a:xfrm>
        </p:spPr>
        <p:txBody>
          <a:bodyPr/>
          <a:lstStyle/>
          <a:p>
            <a:pPr marL="0" indent="0">
              <a:buNone/>
            </a:pPr>
            <a:r>
              <a:rPr lang="en-US" sz="2400" dirty="0"/>
              <a:t>barium </a:t>
            </a:r>
            <a:r>
              <a:rPr lang="en-US" sz="2400" b="1" dirty="0"/>
              <a:t>hydroxide</a:t>
            </a:r>
          </a:p>
        </p:txBody>
      </p:sp>
      <p:graphicFrame>
        <p:nvGraphicFramePr>
          <p:cNvPr id="15" name="Object 14" descr="A l left parenthesis O H right parenthesis sub 3">
            <a:extLst>
              <a:ext uri="{FF2B5EF4-FFF2-40B4-BE49-F238E27FC236}">
                <a16:creationId xmlns:a16="http://schemas.microsoft.com/office/drawing/2014/main" id="{3C35504C-F183-4743-93D5-D161C83BED4D}"/>
              </a:ext>
            </a:extLst>
          </p:cNvPr>
          <p:cNvGraphicFramePr>
            <a:graphicFrameLocks noChangeAspect="1"/>
          </p:cNvGraphicFramePr>
          <p:nvPr>
            <p:extLst>
              <p:ext uri="{D42A27DB-BD31-4B8C-83A1-F6EECF244321}">
                <p14:modId xmlns:p14="http://schemas.microsoft.com/office/powerpoint/2010/main" val="1807572573"/>
              </p:ext>
            </p:extLst>
          </p:nvPr>
        </p:nvGraphicFramePr>
        <p:xfrm>
          <a:off x="446313" y="3978726"/>
          <a:ext cx="1092200" cy="381000"/>
        </p:xfrm>
        <a:graphic>
          <a:graphicData uri="http://schemas.openxmlformats.org/presentationml/2006/ole">
            <mc:AlternateContent xmlns:mc="http://schemas.openxmlformats.org/markup-compatibility/2006">
              <mc:Choice xmlns:v="urn:schemas-microsoft-com:vml" Requires="v">
                <p:oleObj spid="_x0000_s7189" name="Equation" r:id="rId5" imgW="1091880" imgH="380880" progId="Equation.DSMT4">
                  <p:embed/>
                </p:oleObj>
              </mc:Choice>
              <mc:Fallback>
                <p:oleObj name="Equation" r:id="rId5" imgW="1091880" imgH="380880" progId="Equation.DSMT4">
                  <p:embed/>
                  <p:pic>
                    <p:nvPicPr>
                      <p:cNvPr id="14" name="Object 13">
                        <a:extLst>
                          <a:ext uri="{FF2B5EF4-FFF2-40B4-BE49-F238E27FC236}">
                            <a16:creationId xmlns:a16="http://schemas.microsoft.com/office/drawing/2014/main" id="{B9EF6FFB-FDC8-45E9-9B35-011BB5EE9C0D}"/>
                          </a:ext>
                        </a:extLst>
                      </p:cNvPr>
                      <p:cNvPicPr/>
                      <p:nvPr/>
                    </p:nvPicPr>
                    <p:blipFill>
                      <a:blip r:embed="rId6"/>
                      <a:stretch>
                        <a:fillRect/>
                      </a:stretch>
                    </p:blipFill>
                    <p:spPr>
                      <a:xfrm>
                        <a:off x="446313" y="3978726"/>
                        <a:ext cx="10922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476CEB67-A3C3-4AA2-A6A0-8FD4C30B81F6}"/>
              </a:ext>
            </a:extLst>
          </p:cNvPr>
          <p:cNvSpPr>
            <a:spLocks noGrp="1"/>
          </p:cNvSpPr>
          <p:nvPr>
            <p:ph sz="quarter" idx="20"/>
          </p:nvPr>
        </p:nvSpPr>
        <p:spPr>
          <a:xfrm>
            <a:off x="2242800" y="3978726"/>
            <a:ext cx="3243601" cy="414000"/>
          </a:xfrm>
        </p:spPr>
        <p:txBody>
          <a:bodyPr/>
          <a:lstStyle/>
          <a:p>
            <a:pPr marL="0" indent="0">
              <a:buNone/>
            </a:pPr>
            <a:r>
              <a:rPr lang="en-US" sz="2400" dirty="0"/>
              <a:t>aluminum</a:t>
            </a:r>
            <a:r>
              <a:rPr lang="en-US" sz="2400" b="1" dirty="0"/>
              <a:t> hydroxide</a:t>
            </a:r>
          </a:p>
        </p:txBody>
      </p:sp>
      <p:pic>
        <p:nvPicPr>
          <p:cNvPr id="16" name="Content Placeholder 15" descr="Calcium hydroxide, C a left parenthesis o h left parenthesis sub 2, is used in dentistry as a filler for root canals.">
            <a:extLst>
              <a:ext uri="{FF2B5EF4-FFF2-40B4-BE49-F238E27FC236}">
                <a16:creationId xmlns:a16="http://schemas.microsoft.com/office/drawing/2014/main" id="{E7ADF05A-70EB-4B83-8112-770B5B49C215}"/>
              </a:ext>
            </a:extLst>
          </p:cNvPr>
          <p:cNvPicPr>
            <a:picLocks noGrp="1" noChangeAspect="1"/>
          </p:cNvPicPr>
          <p:nvPr>
            <p:ph sz="quarter" idx="21"/>
          </p:nvPr>
        </p:nvPicPr>
        <p:blipFill>
          <a:blip r:embed="rId7"/>
          <a:stretch>
            <a:fillRect/>
          </a:stretch>
        </p:blipFill>
        <p:spPr>
          <a:xfrm>
            <a:off x="5626997" y="2146815"/>
            <a:ext cx="3054361" cy="2804403"/>
          </a:xfrm>
          <a:prstGeom prst="rect">
            <a:avLst/>
          </a:prstGeom>
        </p:spPr>
      </p:pic>
    </p:spTree>
    <p:extLst>
      <p:ext uri="{BB962C8B-B14F-4D97-AF65-F5344CB8AC3E}">
        <p14:creationId xmlns:p14="http://schemas.microsoft.com/office/powerpoint/2010/main" val="36084047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D201-F305-4DDC-8FA4-CA4E185D3B2A}"/>
              </a:ext>
            </a:extLst>
          </p:cNvPr>
          <p:cNvSpPr>
            <a:spLocks noGrp="1"/>
          </p:cNvSpPr>
          <p:nvPr>
            <p:ph type="title"/>
          </p:nvPr>
        </p:nvSpPr>
        <p:spPr/>
        <p:txBody>
          <a:bodyPr/>
          <a:lstStyle/>
          <a:p>
            <a:r>
              <a:rPr lang="en-IN" dirty="0"/>
              <a:t>Solution 3 </a:t>
            </a:r>
            <a:r>
              <a:rPr lang="en-IN" sz="2000" b="0" dirty="0"/>
              <a:t>(3 of 4)</a:t>
            </a:r>
            <a:endParaRPr lang="en-US" b="0" dirty="0"/>
          </a:p>
        </p:txBody>
      </p:sp>
      <p:sp>
        <p:nvSpPr>
          <p:cNvPr id="3" name="Content Placeholder 2">
            <a:extLst>
              <a:ext uri="{FF2B5EF4-FFF2-40B4-BE49-F238E27FC236}">
                <a16:creationId xmlns:a16="http://schemas.microsoft.com/office/drawing/2014/main" id="{36538437-FBF5-41D5-A702-129BE7B6C24B}"/>
              </a:ext>
            </a:extLst>
          </p:cNvPr>
          <p:cNvSpPr>
            <a:spLocks noGrp="1"/>
          </p:cNvSpPr>
          <p:nvPr>
            <p:ph sz="quarter" idx="14"/>
          </p:nvPr>
        </p:nvSpPr>
        <p:spPr>
          <a:xfrm>
            <a:off x="457199" y="1555200"/>
            <a:ext cx="2052000" cy="414000"/>
          </a:xfrm>
        </p:spPr>
        <p:txBody>
          <a:bodyPr/>
          <a:lstStyle/>
          <a:p>
            <a:pPr marL="432" indent="0">
              <a:buNone/>
            </a:pPr>
            <a:r>
              <a:rPr lang="en-US" sz="2400" dirty="0"/>
              <a:t>Determine the</a:t>
            </a:r>
          </a:p>
        </p:txBody>
      </p:sp>
      <p:graphicFrame>
        <p:nvGraphicFramePr>
          <p:cNvPr id="13" name="Object 12" descr="concentration H sub 3 O super plus">
            <a:extLst>
              <a:ext uri="{FF2B5EF4-FFF2-40B4-BE49-F238E27FC236}">
                <a16:creationId xmlns:a16="http://schemas.microsoft.com/office/drawing/2014/main" id="{008665DA-8299-470B-9A83-3D385F304532}"/>
              </a:ext>
            </a:extLst>
          </p:cNvPr>
          <p:cNvGraphicFramePr>
            <a:graphicFrameLocks noChangeAspect="1"/>
          </p:cNvGraphicFramePr>
          <p:nvPr>
            <p:extLst/>
          </p:nvPr>
        </p:nvGraphicFramePr>
        <p:xfrm>
          <a:off x="2593975" y="1524700"/>
          <a:ext cx="914400" cy="444500"/>
        </p:xfrm>
        <a:graphic>
          <a:graphicData uri="http://schemas.openxmlformats.org/presentationml/2006/ole">
            <mc:AlternateContent xmlns:mc="http://schemas.openxmlformats.org/markup-compatibility/2006">
              <mc:Choice xmlns:v="urn:schemas-microsoft-com:vml" Requires="v">
                <p:oleObj spid="_x0000_s84996" name="Equation" r:id="rId3" imgW="914400" imgH="444240" progId="Equation.DSMT4">
                  <p:embed/>
                </p:oleObj>
              </mc:Choice>
              <mc:Fallback>
                <p:oleObj name="Equation" r:id="rId3" imgW="914400" imgH="444240" progId="Equation.DSMT4">
                  <p:embed/>
                  <p:pic>
                    <p:nvPicPr>
                      <p:cNvPr id="13" name="Object 12" descr="concentration H sub 3 O super plus">
                        <a:extLst>
                          <a:ext uri="{FF2B5EF4-FFF2-40B4-BE49-F238E27FC236}">
                            <a16:creationId xmlns:a16="http://schemas.microsoft.com/office/drawing/2014/main" id="{008665DA-8299-470B-9A83-3D385F304532}"/>
                          </a:ext>
                        </a:extLst>
                      </p:cNvPr>
                      <p:cNvPicPr/>
                      <p:nvPr/>
                    </p:nvPicPr>
                    <p:blipFill>
                      <a:blip r:embed="rId4"/>
                      <a:stretch>
                        <a:fillRect/>
                      </a:stretch>
                    </p:blipFill>
                    <p:spPr>
                      <a:xfrm>
                        <a:off x="2593975" y="1524700"/>
                        <a:ext cx="914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4C856D1-89E6-46DE-A8FE-36553FFAD74B}"/>
              </a:ext>
            </a:extLst>
          </p:cNvPr>
          <p:cNvSpPr>
            <a:spLocks noGrp="1"/>
          </p:cNvSpPr>
          <p:nvPr>
            <p:ph sz="quarter" idx="15"/>
          </p:nvPr>
        </p:nvSpPr>
        <p:spPr>
          <a:xfrm>
            <a:off x="3631251" y="1555200"/>
            <a:ext cx="5058725" cy="414000"/>
          </a:xfrm>
          <a:noFill/>
          <a:ln>
            <a:noFill/>
          </a:ln>
        </p:spPr>
        <p:txBody>
          <a:bodyPr lIns="0" tIns="0" rIns="0" bIns="0" anchor="t" anchorCtr="0"/>
          <a:lstStyle/>
          <a:p>
            <a:pPr marL="432" indent="0">
              <a:buNone/>
            </a:pPr>
            <a:r>
              <a:rPr lang="en-IN" sz="2400" dirty="0"/>
              <a:t>for solutions having each of the</a:t>
            </a:r>
          </a:p>
        </p:txBody>
      </p:sp>
      <p:sp>
        <p:nvSpPr>
          <p:cNvPr id="5" name="Content Placeholder 4">
            <a:extLst>
              <a:ext uri="{FF2B5EF4-FFF2-40B4-BE49-F238E27FC236}">
                <a16:creationId xmlns:a16="http://schemas.microsoft.com/office/drawing/2014/main" id="{9D4C260C-4EF7-4445-A170-574F7ADE392F}"/>
              </a:ext>
            </a:extLst>
          </p:cNvPr>
          <p:cNvSpPr>
            <a:spLocks noGrp="1"/>
          </p:cNvSpPr>
          <p:nvPr>
            <p:ph sz="quarter" idx="16"/>
          </p:nvPr>
        </p:nvSpPr>
        <p:spPr>
          <a:xfrm>
            <a:off x="457199" y="2054130"/>
            <a:ext cx="8229600" cy="2270220"/>
          </a:xfrm>
          <a:noFill/>
          <a:ln>
            <a:noFill/>
          </a:ln>
        </p:spPr>
        <p:txBody>
          <a:bodyPr lIns="0" tIns="0" rIns="0" bIns="0" anchor="t" anchorCtr="0"/>
          <a:lstStyle/>
          <a:p>
            <a:pPr marL="432" indent="0">
              <a:buNone/>
            </a:pPr>
            <a:r>
              <a:rPr lang="en-IN" sz="2400" dirty="0"/>
              <a:t>following p</a:t>
            </a:r>
            <a:r>
              <a:rPr lang="en-IN" sz="100" dirty="0"/>
              <a:t> </a:t>
            </a:r>
            <a:r>
              <a:rPr lang="en-IN" sz="2400" dirty="0"/>
              <a:t>H values:</a:t>
            </a:r>
          </a:p>
          <a:p>
            <a:pPr marL="360000" indent="-360000">
              <a:buNone/>
            </a:pPr>
            <a:r>
              <a:rPr lang="en-IN" sz="2400" dirty="0">
                <a:solidFill>
                  <a:srgbClr val="007FA3"/>
                </a:solidFill>
              </a:rPr>
              <a:t>B.</a:t>
            </a:r>
            <a:r>
              <a:rPr lang="en-IN" sz="2400" dirty="0"/>
              <a:t> 3.42 For p</a:t>
            </a:r>
            <a:r>
              <a:rPr lang="en-IN" sz="100" dirty="0"/>
              <a:t> </a:t>
            </a:r>
            <a:r>
              <a:rPr lang="en-IN" sz="2400" dirty="0"/>
              <a:t>H values that are not whole numbers, do the following:</a:t>
            </a:r>
          </a:p>
          <a:p>
            <a:pPr marL="1008000" indent="-1008000">
              <a:buNone/>
            </a:pPr>
            <a:r>
              <a:rPr lang="en-IN" sz="2400" b="1" dirty="0"/>
              <a:t>Step 2 Enter the p</a:t>
            </a:r>
            <a:r>
              <a:rPr lang="en-IN" sz="100" b="1" dirty="0"/>
              <a:t> </a:t>
            </a:r>
            <a:r>
              <a:rPr lang="en-IN" sz="2400" b="1" dirty="0"/>
              <a:t>H value into the inverse log equation and calculate.</a:t>
            </a:r>
          </a:p>
        </p:txBody>
      </p:sp>
      <p:sp>
        <p:nvSpPr>
          <p:cNvPr id="6" name="Content Placeholder 5">
            <a:extLst>
              <a:ext uri="{FF2B5EF4-FFF2-40B4-BE49-F238E27FC236}">
                <a16:creationId xmlns:a16="http://schemas.microsoft.com/office/drawing/2014/main" id="{3559D9ED-CBEA-4F2E-81A7-C19F3E86BF0A}"/>
              </a:ext>
            </a:extLst>
          </p:cNvPr>
          <p:cNvSpPr>
            <a:spLocks noGrp="1"/>
          </p:cNvSpPr>
          <p:nvPr>
            <p:ph sz="quarter" idx="17"/>
          </p:nvPr>
        </p:nvSpPr>
        <p:spPr>
          <a:xfrm>
            <a:off x="1450625" y="4341193"/>
            <a:ext cx="5562000" cy="396000"/>
          </a:xfrm>
          <a:noFill/>
          <a:ln>
            <a:noFill/>
          </a:ln>
        </p:spPr>
        <p:txBody>
          <a:bodyPr lIns="0" tIns="0" rIns="0" bIns="0" anchor="t" anchorCtr="0"/>
          <a:lstStyle/>
          <a:p>
            <a:pPr marL="432" indent="0">
              <a:buNone/>
            </a:pPr>
            <a:r>
              <a:rPr lang="en-IN" sz="2400" dirty="0"/>
              <a:t>Press the </a:t>
            </a:r>
            <a:r>
              <a:rPr lang="en-IN" sz="2400" b="1" dirty="0"/>
              <a:t>2</a:t>
            </a:r>
            <a:r>
              <a:rPr lang="en-IN" sz="2400" b="1" baseline="30000" dirty="0"/>
              <a:t>nd</a:t>
            </a:r>
            <a:r>
              <a:rPr lang="en-IN" sz="2400" b="1" dirty="0"/>
              <a:t> function</a:t>
            </a:r>
            <a:r>
              <a:rPr lang="en-IN" sz="2400" dirty="0"/>
              <a:t> key and then the</a:t>
            </a:r>
          </a:p>
        </p:txBody>
      </p:sp>
      <p:graphicFrame>
        <p:nvGraphicFramePr>
          <p:cNvPr id="20" name="Object 19" descr="10 raised to the x power key.">
            <a:extLst>
              <a:ext uri="{FF2B5EF4-FFF2-40B4-BE49-F238E27FC236}">
                <a16:creationId xmlns:a16="http://schemas.microsoft.com/office/drawing/2014/main" id="{1CDC8AED-29F8-44E0-9FC4-31278ECD3A41}"/>
              </a:ext>
            </a:extLst>
          </p:cNvPr>
          <p:cNvGraphicFramePr>
            <a:graphicFrameLocks noChangeAspect="1"/>
          </p:cNvGraphicFramePr>
          <p:nvPr>
            <p:extLst/>
          </p:nvPr>
        </p:nvGraphicFramePr>
        <p:xfrm>
          <a:off x="7095176" y="4292693"/>
          <a:ext cx="1206500" cy="444500"/>
        </p:xfrm>
        <a:graphic>
          <a:graphicData uri="http://schemas.openxmlformats.org/presentationml/2006/ole">
            <mc:AlternateContent xmlns:mc="http://schemas.openxmlformats.org/markup-compatibility/2006">
              <mc:Choice xmlns:v="urn:schemas-microsoft-com:vml" Requires="v">
                <p:oleObj spid="_x0000_s84997" name="Equation" r:id="rId5" imgW="1206360" imgH="444240" progId="Equation.DSMT4">
                  <p:embed/>
                </p:oleObj>
              </mc:Choice>
              <mc:Fallback>
                <p:oleObj name="Equation" r:id="rId5" imgW="1206360" imgH="444240" progId="Equation.DSMT4">
                  <p:embed/>
                  <p:pic>
                    <p:nvPicPr>
                      <p:cNvPr id="20" name="Object 19" descr="10 raised to the x power key.">
                        <a:extLst>
                          <a:ext uri="{FF2B5EF4-FFF2-40B4-BE49-F238E27FC236}">
                            <a16:creationId xmlns:a16="http://schemas.microsoft.com/office/drawing/2014/main" id="{1CDC8AED-29F8-44E0-9FC4-31278ECD3A41}"/>
                          </a:ext>
                        </a:extLst>
                      </p:cNvPr>
                      <p:cNvPicPr/>
                      <p:nvPr/>
                    </p:nvPicPr>
                    <p:blipFill>
                      <a:blip r:embed="rId6"/>
                      <a:stretch>
                        <a:fillRect/>
                      </a:stretch>
                    </p:blipFill>
                    <p:spPr>
                      <a:xfrm>
                        <a:off x="7095176" y="4292693"/>
                        <a:ext cx="12065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85BFE07-8997-4BCC-9C1B-46E124BB5F6E}"/>
              </a:ext>
            </a:extLst>
          </p:cNvPr>
          <p:cNvSpPr>
            <a:spLocks noGrp="1"/>
          </p:cNvSpPr>
          <p:nvPr>
            <p:ph sz="quarter" idx="19"/>
          </p:nvPr>
        </p:nvSpPr>
        <p:spPr>
          <a:xfrm>
            <a:off x="1449461" y="4821748"/>
            <a:ext cx="6322940" cy="414000"/>
          </a:xfrm>
          <a:noFill/>
          <a:ln>
            <a:noFill/>
          </a:ln>
        </p:spPr>
        <p:txBody>
          <a:bodyPr lIns="0" tIns="0" rIns="0" bIns="0" anchor="t" anchorCtr="0"/>
          <a:lstStyle/>
          <a:p>
            <a:pPr marL="432" indent="0">
              <a:buNone/>
            </a:pPr>
            <a:r>
              <a:rPr lang="en-IN" sz="2400" dirty="0"/>
              <a:t>Or press the inverse key and then the log key.</a:t>
            </a:r>
          </a:p>
        </p:txBody>
      </p:sp>
      <p:pic>
        <p:nvPicPr>
          <p:cNvPr id="14" name="Content Placeholder 13" descr="Calculator display: 3.801893963 raised to the negative 04 power or 3.801893963 E raised to the negative 04 power.">
            <a:extLst>
              <a:ext uri="{FF2B5EF4-FFF2-40B4-BE49-F238E27FC236}">
                <a16:creationId xmlns:a16="http://schemas.microsoft.com/office/drawing/2014/main" id="{92C1C055-E011-4AA0-B7DA-FE1EDE3D8EC0}"/>
              </a:ext>
            </a:extLst>
          </p:cNvPr>
          <p:cNvPicPr>
            <a:picLocks noGrp="1" noChangeAspect="1"/>
          </p:cNvPicPr>
          <p:nvPr>
            <p:ph sz="quarter" idx="20"/>
          </p:nvPr>
        </p:nvPicPr>
        <p:blipFill>
          <a:blip r:embed="rId7"/>
          <a:stretch>
            <a:fillRect/>
          </a:stretch>
        </p:blipFill>
        <p:spPr>
          <a:xfrm>
            <a:off x="1450220" y="5362723"/>
            <a:ext cx="7236579" cy="768163"/>
          </a:xfrm>
          <a:prstGeom prst="rect">
            <a:avLst/>
          </a:prstGeom>
        </p:spPr>
      </p:pic>
    </p:spTree>
    <p:extLst>
      <p:ext uri="{BB962C8B-B14F-4D97-AF65-F5344CB8AC3E}">
        <p14:creationId xmlns:p14="http://schemas.microsoft.com/office/powerpoint/2010/main" val="22948906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D201-F305-4DDC-8FA4-CA4E185D3B2A}"/>
              </a:ext>
            </a:extLst>
          </p:cNvPr>
          <p:cNvSpPr>
            <a:spLocks noGrp="1"/>
          </p:cNvSpPr>
          <p:nvPr>
            <p:ph type="title"/>
          </p:nvPr>
        </p:nvSpPr>
        <p:spPr/>
        <p:txBody>
          <a:bodyPr/>
          <a:lstStyle/>
          <a:p>
            <a:r>
              <a:rPr lang="en-IN" dirty="0"/>
              <a:t>Solution 3 </a:t>
            </a:r>
            <a:r>
              <a:rPr lang="en-IN" sz="2000" b="0" dirty="0"/>
              <a:t>(4 of 4)</a:t>
            </a:r>
            <a:endParaRPr lang="en-US" b="0" dirty="0"/>
          </a:p>
        </p:txBody>
      </p:sp>
      <p:sp>
        <p:nvSpPr>
          <p:cNvPr id="3" name="Content Placeholder 2">
            <a:extLst>
              <a:ext uri="{FF2B5EF4-FFF2-40B4-BE49-F238E27FC236}">
                <a16:creationId xmlns:a16="http://schemas.microsoft.com/office/drawing/2014/main" id="{36538437-FBF5-41D5-A702-129BE7B6C24B}"/>
              </a:ext>
            </a:extLst>
          </p:cNvPr>
          <p:cNvSpPr>
            <a:spLocks noGrp="1"/>
          </p:cNvSpPr>
          <p:nvPr>
            <p:ph sz="quarter" idx="14"/>
          </p:nvPr>
        </p:nvSpPr>
        <p:spPr>
          <a:xfrm>
            <a:off x="457199" y="1555200"/>
            <a:ext cx="2052000" cy="414000"/>
          </a:xfrm>
        </p:spPr>
        <p:txBody>
          <a:bodyPr/>
          <a:lstStyle/>
          <a:p>
            <a:pPr marL="432" indent="0">
              <a:buNone/>
            </a:pPr>
            <a:r>
              <a:rPr lang="en-US" sz="2400" dirty="0"/>
              <a:t>Determine the</a:t>
            </a:r>
          </a:p>
        </p:txBody>
      </p:sp>
      <p:graphicFrame>
        <p:nvGraphicFramePr>
          <p:cNvPr id="13" name="Object 12" descr="concentration H sub 3 O super plus">
            <a:extLst>
              <a:ext uri="{FF2B5EF4-FFF2-40B4-BE49-F238E27FC236}">
                <a16:creationId xmlns:a16="http://schemas.microsoft.com/office/drawing/2014/main" id="{008665DA-8299-470B-9A83-3D385F304532}"/>
              </a:ext>
            </a:extLst>
          </p:cNvPr>
          <p:cNvGraphicFramePr>
            <a:graphicFrameLocks noChangeAspect="1"/>
          </p:cNvGraphicFramePr>
          <p:nvPr>
            <p:extLst/>
          </p:nvPr>
        </p:nvGraphicFramePr>
        <p:xfrm>
          <a:off x="2593975" y="1524700"/>
          <a:ext cx="914400" cy="444500"/>
        </p:xfrm>
        <a:graphic>
          <a:graphicData uri="http://schemas.openxmlformats.org/presentationml/2006/ole">
            <mc:AlternateContent xmlns:mc="http://schemas.openxmlformats.org/markup-compatibility/2006">
              <mc:Choice xmlns:v="urn:schemas-microsoft-com:vml" Requires="v">
                <p:oleObj spid="_x0000_s86021" name="Equation" r:id="rId3" imgW="914400" imgH="444240" progId="Equation.DSMT4">
                  <p:embed/>
                </p:oleObj>
              </mc:Choice>
              <mc:Fallback>
                <p:oleObj name="Equation" r:id="rId3" imgW="914400" imgH="444240" progId="Equation.DSMT4">
                  <p:embed/>
                  <p:pic>
                    <p:nvPicPr>
                      <p:cNvPr id="13" name="Object 12" descr="concentration H sub 3 O super plus">
                        <a:extLst>
                          <a:ext uri="{FF2B5EF4-FFF2-40B4-BE49-F238E27FC236}">
                            <a16:creationId xmlns:a16="http://schemas.microsoft.com/office/drawing/2014/main" id="{008665DA-8299-470B-9A83-3D385F304532}"/>
                          </a:ext>
                        </a:extLst>
                      </p:cNvPr>
                      <p:cNvPicPr/>
                      <p:nvPr/>
                    </p:nvPicPr>
                    <p:blipFill>
                      <a:blip r:embed="rId4"/>
                      <a:stretch>
                        <a:fillRect/>
                      </a:stretch>
                    </p:blipFill>
                    <p:spPr>
                      <a:xfrm>
                        <a:off x="2593975" y="1524700"/>
                        <a:ext cx="914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4C856D1-89E6-46DE-A8FE-36553FFAD74B}"/>
              </a:ext>
            </a:extLst>
          </p:cNvPr>
          <p:cNvSpPr>
            <a:spLocks noGrp="1"/>
          </p:cNvSpPr>
          <p:nvPr>
            <p:ph sz="quarter" idx="15"/>
          </p:nvPr>
        </p:nvSpPr>
        <p:spPr>
          <a:xfrm>
            <a:off x="3631251" y="1555200"/>
            <a:ext cx="5058725" cy="414000"/>
          </a:xfrm>
          <a:noFill/>
          <a:ln>
            <a:noFill/>
          </a:ln>
        </p:spPr>
        <p:txBody>
          <a:bodyPr lIns="0" tIns="0" rIns="0" bIns="0" anchor="t" anchorCtr="0"/>
          <a:lstStyle/>
          <a:p>
            <a:pPr marL="432" indent="0">
              <a:buNone/>
            </a:pPr>
            <a:r>
              <a:rPr lang="en-IN" sz="2400" dirty="0"/>
              <a:t>for solutions having each of the</a:t>
            </a:r>
          </a:p>
        </p:txBody>
      </p:sp>
      <p:sp>
        <p:nvSpPr>
          <p:cNvPr id="5" name="Content Placeholder 4">
            <a:extLst>
              <a:ext uri="{FF2B5EF4-FFF2-40B4-BE49-F238E27FC236}">
                <a16:creationId xmlns:a16="http://schemas.microsoft.com/office/drawing/2014/main" id="{9D4C260C-4EF7-4445-A170-574F7ADE392F}"/>
              </a:ext>
            </a:extLst>
          </p:cNvPr>
          <p:cNvSpPr>
            <a:spLocks noGrp="1"/>
          </p:cNvSpPr>
          <p:nvPr>
            <p:ph sz="quarter" idx="16"/>
          </p:nvPr>
        </p:nvSpPr>
        <p:spPr>
          <a:xfrm>
            <a:off x="457199" y="2054130"/>
            <a:ext cx="8229600" cy="1927320"/>
          </a:xfrm>
          <a:noFill/>
          <a:ln>
            <a:noFill/>
          </a:ln>
        </p:spPr>
        <p:txBody>
          <a:bodyPr lIns="0" tIns="0" rIns="0" bIns="0" anchor="t" anchorCtr="0"/>
          <a:lstStyle/>
          <a:p>
            <a:pPr marL="432" indent="0">
              <a:buNone/>
            </a:pPr>
            <a:r>
              <a:rPr lang="en-IN" sz="2400" dirty="0"/>
              <a:t>following p</a:t>
            </a:r>
            <a:r>
              <a:rPr lang="en-IN" sz="100" dirty="0"/>
              <a:t> </a:t>
            </a:r>
            <a:r>
              <a:rPr lang="en-IN" sz="2400" dirty="0"/>
              <a:t>H values:</a:t>
            </a:r>
          </a:p>
          <a:p>
            <a:pPr marL="360000" indent="-360000">
              <a:buNone/>
            </a:pPr>
            <a:r>
              <a:rPr lang="en-IN" sz="2400" dirty="0">
                <a:solidFill>
                  <a:srgbClr val="007FA3"/>
                </a:solidFill>
              </a:rPr>
              <a:t>B.</a:t>
            </a:r>
            <a:r>
              <a:rPr lang="en-IN" sz="2400" dirty="0"/>
              <a:t> 3.42 For p</a:t>
            </a:r>
            <a:r>
              <a:rPr lang="en-IN" sz="100" dirty="0"/>
              <a:t> </a:t>
            </a:r>
            <a:r>
              <a:rPr lang="en-IN" sz="2400" dirty="0"/>
              <a:t>H values that are not whole numbers, do the following:</a:t>
            </a:r>
          </a:p>
          <a:p>
            <a:pPr marL="432" indent="0">
              <a:buNone/>
            </a:pPr>
            <a:r>
              <a:rPr lang="en-IN" sz="2400" b="1" dirty="0"/>
              <a:t>Step 3 Adjust the S</a:t>
            </a:r>
            <a:r>
              <a:rPr lang="en-IN" sz="100" b="1" dirty="0"/>
              <a:t> </a:t>
            </a:r>
            <a:r>
              <a:rPr lang="en-IN" sz="2400" b="1" dirty="0"/>
              <a:t>Fs for the coefficient.</a:t>
            </a:r>
          </a:p>
        </p:txBody>
      </p:sp>
      <p:sp>
        <p:nvSpPr>
          <p:cNvPr id="6" name="Content Placeholder 5">
            <a:extLst>
              <a:ext uri="{FF2B5EF4-FFF2-40B4-BE49-F238E27FC236}">
                <a16:creationId xmlns:a16="http://schemas.microsoft.com/office/drawing/2014/main" id="{3559D9ED-CBEA-4F2E-81A7-C19F3E86BF0A}"/>
              </a:ext>
            </a:extLst>
          </p:cNvPr>
          <p:cNvSpPr>
            <a:spLocks noGrp="1"/>
          </p:cNvSpPr>
          <p:nvPr>
            <p:ph sz="quarter" idx="17"/>
          </p:nvPr>
        </p:nvSpPr>
        <p:spPr>
          <a:xfrm>
            <a:off x="1387476" y="4066465"/>
            <a:ext cx="7302500" cy="396000"/>
          </a:xfrm>
          <a:noFill/>
          <a:ln>
            <a:noFill/>
          </a:ln>
        </p:spPr>
        <p:txBody>
          <a:bodyPr lIns="0" tIns="0" rIns="0" bIns="0" anchor="t" anchorCtr="0"/>
          <a:lstStyle/>
          <a:p>
            <a:pPr marL="432" indent="0">
              <a:buNone/>
            </a:pPr>
            <a:r>
              <a:rPr lang="en-IN" sz="2400" dirty="0"/>
              <a:t>The p</a:t>
            </a:r>
            <a:r>
              <a:rPr lang="en-IN" sz="100" dirty="0"/>
              <a:t> </a:t>
            </a:r>
            <a:r>
              <a:rPr lang="en-IN" sz="2400" dirty="0"/>
              <a:t>H value of 3.42 has two digits on the right of the</a:t>
            </a:r>
          </a:p>
        </p:txBody>
      </p:sp>
      <p:sp>
        <p:nvSpPr>
          <p:cNvPr id="8" name="Content Placeholder 7">
            <a:extLst>
              <a:ext uri="{FF2B5EF4-FFF2-40B4-BE49-F238E27FC236}">
                <a16:creationId xmlns:a16="http://schemas.microsoft.com/office/drawing/2014/main" id="{485BFE07-8997-4BCC-9C1B-46E124BB5F6E}"/>
              </a:ext>
            </a:extLst>
          </p:cNvPr>
          <p:cNvSpPr>
            <a:spLocks noGrp="1"/>
          </p:cNvSpPr>
          <p:nvPr>
            <p:ph sz="quarter" idx="19"/>
          </p:nvPr>
        </p:nvSpPr>
        <p:spPr>
          <a:xfrm>
            <a:off x="1387475" y="4552521"/>
            <a:ext cx="2556000" cy="396000"/>
          </a:xfrm>
          <a:noFill/>
          <a:ln>
            <a:noFill/>
          </a:ln>
        </p:spPr>
        <p:txBody>
          <a:bodyPr lIns="0" tIns="0" rIns="0" bIns="0" anchor="t" anchorCtr="0"/>
          <a:lstStyle/>
          <a:p>
            <a:pPr marL="432" indent="0">
              <a:buNone/>
            </a:pPr>
            <a:r>
              <a:rPr lang="en-IN" sz="2400" dirty="0"/>
              <a:t>decimal point; the</a:t>
            </a:r>
          </a:p>
        </p:txBody>
      </p:sp>
      <p:graphicFrame>
        <p:nvGraphicFramePr>
          <p:cNvPr id="16" name="Object 15" descr="concentration H sub 3 O super plus">
            <a:extLst>
              <a:ext uri="{FF2B5EF4-FFF2-40B4-BE49-F238E27FC236}">
                <a16:creationId xmlns:a16="http://schemas.microsoft.com/office/drawing/2014/main" id="{665093A3-74C4-404E-9B81-CAEE6ECDB084}"/>
              </a:ext>
            </a:extLst>
          </p:cNvPr>
          <p:cNvGraphicFramePr>
            <a:graphicFrameLocks noChangeAspect="1"/>
          </p:cNvGraphicFramePr>
          <p:nvPr>
            <p:extLst/>
          </p:nvPr>
        </p:nvGraphicFramePr>
        <p:xfrm>
          <a:off x="3996230" y="4533957"/>
          <a:ext cx="914400" cy="444500"/>
        </p:xfrm>
        <a:graphic>
          <a:graphicData uri="http://schemas.openxmlformats.org/presentationml/2006/ole">
            <mc:AlternateContent xmlns:mc="http://schemas.openxmlformats.org/markup-compatibility/2006">
              <mc:Choice xmlns:v="urn:schemas-microsoft-com:vml" Requires="v">
                <p:oleObj spid="_x0000_s86022" name="Equation" r:id="rId5" imgW="914400" imgH="444240" progId="Equation.DSMT4">
                  <p:embed/>
                </p:oleObj>
              </mc:Choice>
              <mc:Fallback>
                <p:oleObj name="Equation" r:id="rId5" imgW="914400" imgH="444240" progId="Equation.DSMT4">
                  <p:embed/>
                  <p:pic>
                    <p:nvPicPr>
                      <p:cNvPr id="16" name="Object 15" descr="concentration H sub 3 O super plus">
                        <a:extLst>
                          <a:ext uri="{FF2B5EF4-FFF2-40B4-BE49-F238E27FC236}">
                            <a16:creationId xmlns:a16="http://schemas.microsoft.com/office/drawing/2014/main" id="{665093A3-74C4-404E-9B81-CAEE6ECDB084}"/>
                          </a:ext>
                        </a:extLst>
                      </p:cNvPr>
                      <p:cNvPicPr/>
                      <p:nvPr/>
                    </p:nvPicPr>
                    <p:blipFill>
                      <a:blip r:embed="rId4"/>
                      <a:stretch>
                        <a:fillRect/>
                      </a:stretch>
                    </p:blipFill>
                    <p:spPr>
                      <a:xfrm>
                        <a:off x="3996230" y="4533957"/>
                        <a:ext cx="9144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7C9EF6A-36C3-4399-885D-491627F5A4B7}"/>
              </a:ext>
            </a:extLst>
          </p:cNvPr>
          <p:cNvSpPr>
            <a:spLocks noGrp="1"/>
          </p:cNvSpPr>
          <p:nvPr>
            <p:ph sz="quarter" idx="20"/>
          </p:nvPr>
        </p:nvSpPr>
        <p:spPr>
          <a:xfrm>
            <a:off x="5037818" y="4551665"/>
            <a:ext cx="3944257" cy="396000"/>
          </a:xfrm>
          <a:noFill/>
          <a:ln>
            <a:noFill/>
          </a:ln>
        </p:spPr>
        <p:txBody>
          <a:bodyPr lIns="0" tIns="0" rIns="0" bIns="0" anchor="t" anchorCtr="0"/>
          <a:lstStyle/>
          <a:p>
            <a:pPr marL="432" indent="0">
              <a:buNone/>
            </a:pPr>
            <a:r>
              <a:rPr lang="en-IN" sz="2400" dirty="0"/>
              <a:t>is written with two significant</a:t>
            </a:r>
          </a:p>
        </p:txBody>
      </p:sp>
      <p:sp>
        <p:nvSpPr>
          <p:cNvPr id="10" name="Content Placeholder 9">
            <a:extLst>
              <a:ext uri="{FF2B5EF4-FFF2-40B4-BE49-F238E27FC236}">
                <a16:creationId xmlns:a16="http://schemas.microsoft.com/office/drawing/2014/main" id="{9683DBA5-464F-4E3C-9471-07E25EBFFEB2}"/>
              </a:ext>
            </a:extLst>
          </p:cNvPr>
          <p:cNvSpPr>
            <a:spLocks noGrp="1"/>
          </p:cNvSpPr>
          <p:nvPr>
            <p:ph sz="quarter" idx="21"/>
          </p:nvPr>
        </p:nvSpPr>
        <p:spPr>
          <a:xfrm>
            <a:off x="1387476" y="5036865"/>
            <a:ext cx="3429000" cy="396000"/>
          </a:xfrm>
          <a:noFill/>
          <a:ln>
            <a:noFill/>
          </a:ln>
        </p:spPr>
        <p:txBody>
          <a:bodyPr lIns="0" tIns="0" rIns="0" bIns="0" anchor="t" anchorCtr="0"/>
          <a:lstStyle/>
          <a:p>
            <a:pPr marL="432" indent="0">
              <a:buNone/>
            </a:pPr>
            <a:r>
              <a:rPr lang="en-IN" sz="2400" dirty="0"/>
              <a:t>figures in the coefficient.</a:t>
            </a:r>
          </a:p>
        </p:txBody>
      </p:sp>
      <p:graphicFrame>
        <p:nvGraphicFramePr>
          <p:cNvPr id="18" name="Object 17" descr="Concentration of H 3 O plus = 3.8 times 10 raised to the negative fourth power molarity.">
            <a:extLst>
              <a:ext uri="{FF2B5EF4-FFF2-40B4-BE49-F238E27FC236}">
                <a16:creationId xmlns:a16="http://schemas.microsoft.com/office/drawing/2014/main" id="{513FA4C3-ADF7-4E04-B06E-626ECF84C293}"/>
              </a:ext>
            </a:extLst>
          </p:cNvPr>
          <p:cNvGraphicFramePr>
            <a:graphicFrameLocks noChangeAspect="1"/>
          </p:cNvGraphicFramePr>
          <p:nvPr>
            <p:extLst/>
          </p:nvPr>
        </p:nvGraphicFramePr>
        <p:xfrm>
          <a:off x="3271363" y="5616808"/>
          <a:ext cx="2946400" cy="584200"/>
        </p:xfrm>
        <a:graphic>
          <a:graphicData uri="http://schemas.openxmlformats.org/presentationml/2006/ole">
            <mc:AlternateContent xmlns:mc="http://schemas.openxmlformats.org/markup-compatibility/2006">
              <mc:Choice xmlns:v="urn:schemas-microsoft-com:vml" Requires="v">
                <p:oleObj spid="_x0000_s86023" name="Equation" r:id="rId6" imgW="2946240" imgH="583920" progId="Equation.DSMT4">
                  <p:embed/>
                </p:oleObj>
              </mc:Choice>
              <mc:Fallback>
                <p:oleObj name="Equation" r:id="rId6" imgW="2946240" imgH="583920" progId="Equation.DSMT4">
                  <p:embed/>
                  <p:pic>
                    <p:nvPicPr>
                      <p:cNvPr id="18" name="Object 17" descr="Concentration of H 3 O plus = 3.8 times 10 raised to the negative fourth power molarity.">
                        <a:extLst>
                          <a:ext uri="{FF2B5EF4-FFF2-40B4-BE49-F238E27FC236}">
                            <a16:creationId xmlns:a16="http://schemas.microsoft.com/office/drawing/2014/main" id="{513FA4C3-ADF7-4E04-B06E-626ECF84C293}"/>
                          </a:ext>
                        </a:extLst>
                      </p:cNvPr>
                      <p:cNvPicPr/>
                      <p:nvPr/>
                    </p:nvPicPr>
                    <p:blipFill>
                      <a:blip r:embed="rId7"/>
                      <a:stretch>
                        <a:fillRect/>
                      </a:stretch>
                    </p:blipFill>
                    <p:spPr>
                      <a:xfrm>
                        <a:off x="3271363" y="5616808"/>
                        <a:ext cx="2946400" cy="584200"/>
                      </a:xfrm>
                      <a:prstGeom prst="rect">
                        <a:avLst/>
                      </a:prstGeom>
                    </p:spPr>
                  </p:pic>
                </p:oleObj>
              </mc:Fallback>
            </mc:AlternateContent>
          </a:graphicData>
        </a:graphic>
      </p:graphicFrame>
    </p:spTree>
    <p:extLst>
      <p:ext uri="{BB962C8B-B14F-4D97-AF65-F5344CB8AC3E}">
        <p14:creationId xmlns:p14="http://schemas.microsoft.com/office/powerpoint/2010/main" val="8752181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0DA5-68BA-4ED1-99BD-0BC292F7C05D}"/>
              </a:ext>
            </a:extLst>
          </p:cNvPr>
          <p:cNvSpPr>
            <a:spLocks noGrp="1"/>
          </p:cNvSpPr>
          <p:nvPr>
            <p:ph type="title"/>
          </p:nvPr>
        </p:nvSpPr>
        <p:spPr/>
        <p:txBody>
          <a:bodyPr/>
          <a:lstStyle/>
          <a:p>
            <a:r>
              <a:rPr lang="pt-BR" sz="600" dirty="0"/>
              <a:t>concentration H sub 3 O super plus, concentration O H super minus</a:t>
            </a:r>
            <a:r>
              <a:rPr lang="pt-BR" dirty="0"/>
              <a:t> </a:t>
            </a:r>
            <a:r>
              <a:rPr lang="en-US" dirty="0"/>
              <a:t>and p</a:t>
            </a:r>
            <a:r>
              <a:rPr lang="en-US" sz="100" dirty="0"/>
              <a:t> </a:t>
            </a:r>
            <a:r>
              <a:rPr lang="en-US" dirty="0"/>
              <a:t>H Comparison</a:t>
            </a:r>
          </a:p>
        </p:txBody>
      </p:sp>
      <p:graphicFrame>
        <p:nvGraphicFramePr>
          <p:cNvPr id="14" name="Object 13">
            <a:extLst>
              <a:ext uri="{FF2B5EF4-FFF2-40B4-BE49-F238E27FC236}">
                <a16:creationId xmlns:a16="http://schemas.microsoft.com/office/drawing/2014/main" id="{22FE13DB-1A7A-4EE5-95FE-6DADFF46D0A3}"/>
              </a:ext>
              <a:ext uri="{C183D7F6-B498-43B3-948B-1728B52AA6E4}">
                <adec:decorative xmlns:adec="http://schemas.microsoft.com/office/drawing/2017/decorative" val="1"/>
              </a:ext>
            </a:extLst>
          </p:cNvPr>
          <p:cNvGraphicFramePr>
            <a:graphicFrameLocks noChangeAspect="1"/>
          </p:cNvGraphicFramePr>
          <p:nvPr>
            <p:extLst/>
          </p:nvPr>
        </p:nvGraphicFramePr>
        <p:xfrm>
          <a:off x="376705" y="696364"/>
          <a:ext cx="2607452" cy="585574"/>
        </p:xfrm>
        <a:graphic>
          <a:graphicData uri="http://schemas.openxmlformats.org/presentationml/2006/ole">
            <mc:AlternateContent xmlns:mc="http://schemas.openxmlformats.org/markup-compatibility/2006">
              <mc:Choice xmlns:v="urn:schemas-microsoft-com:vml" Requires="v">
                <p:oleObj spid="_x0000_s87044" name="Equation" r:id="rId4" imgW="2997000" imgH="672840" progId="Equation.DSMT4">
                  <p:embed/>
                </p:oleObj>
              </mc:Choice>
              <mc:Fallback>
                <p:oleObj name="Equation" r:id="rId4" imgW="2997000" imgH="672840" progId="Equation.DSMT4">
                  <p:embed/>
                  <p:pic>
                    <p:nvPicPr>
                      <p:cNvPr id="14" name="Object 13">
                        <a:extLst>
                          <a:ext uri="{FF2B5EF4-FFF2-40B4-BE49-F238E27FC236}">
                            <a16:creationId xmlns:a16="http://schemas.microsoft.com/office/drawing/2014/main" id="{22FE13DB-1A7A-4EE5-95FE-6DADFF46D0A3}"/>
                          </a:ext>
                          <a:ext uri="{C183D7F6-B498-43B3-948B-1728B52AA6E4}">
                            <adec:decorative xmlns:adec="http://schemas.microsoft.com/office/drawing/2017/decorative" val="1"/>
                          </a:ext>
                        </a:extLst>
                      </p:cNvPr>
                      <p:cNvPicPr/>
                      <p:nvPr/>
                    </p:nvPicPr>
                    <p:blipFill>
                      <a:blip r:embed="rId5"/>
                      <a:stretch>
                        <a:fillRect/>
                      </a:stretch>
                    </p:blipFill>
                    <p:spPr>
                      <a:xfrm>
                        <a:off x="376705" y="696364"/>
                        <a:ext cx="2607452" cy="585574"/>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FB26AEF4-2E95-4C22-9AB0-893F9D699FE2}"/>
              </a:ext>
            </a:extLst>
          </p:cNvPr>
          <p:cNvSpPr>
            <a:spLocks noGrp="1"/>
          </p:cNvSpPr>
          <p:nvPr>
            <p:ph sz="quarter" idx="14"/>
          </p:nvPr>
        </p:nvSpPr>
        <p:spPr>
          <a:xfrm>
            <a:off x="457199" y="1555200"/>
            <a:ext cx="3348000" cy="396000"/>
          </a:xfrm>
        </p:spPr>
        <p:txBody>
          <a:bodyPr/>
          <a:lstStyle/>
          <a:p>
            <a:pPr marL="432" indent="0">
              <a:buNone/>
            </a:pPr>
            <a:r>
              <a:rPr lang="en-US" sz="2000" b="1" dirty="0"/>
              <a:t>Table 10.6</a:t>
            </a:r>
            <a:r>
              <a:rPr lang="en-US" sz="2000" dirty="0"/>
              <a:t> A Comparison of</a:t>
            </a:r>
          </a:p>
        </p:txBody>
      </p:sp>
      <p:graphicFrame>
        <p:nvGraphicFramePr>
          <p:cNvPr id="15" name="Object 14" descr="concentration H sub 3 O super plus, concentration O H super minus,">
            <a:extLst>
              <a:ext uri="{FF2B5EF4-FFF2-40B4-BE49-F238E27FC236}">
                <a16:creationId xmlns:a16="http://schemas.microsoft.com/office/drawing/2014/main" id="{8EBB6068-B47E-41D1-B1D1-4E116F3A139D}"/>
              </a:ext>
            </a:extLst>
          </p:cNvPr>
          <p:cNvGraphicFramePr>
            <a:graphicFrameLocks noChangeAspect="1"/>
          </p:cNvGraphicFramePr>
          <p:nvPr>
            <p:extLst/>
          </p:nvPr>
        </p:nvGraphicFramePr>
        <p:xfrm>
          <a:off x="3848741" y="1515594"/>
          <a:ext cx="1612900" cy="393700"/>
        </p:xfrm>
        <a:graphic>
          <a:graphicData uri="http://schemas.openxmlformats.org/presentationml/2006/ole">
            <mc:AlternateContent xmlns:mc="http://schemas.openxmlformats.org/markup-compatibility/2006">
              <mc:Choice xmlns:v="urn:schemas-microsoft-com:vml" Requires="v">
                <p:oleObj spid="_x0000_s87045" name="Equation" r:id="rId6" imgW="1612800" imgH="393480" progId="Equation.DSMT4">
                  <p:embed/>
                </p:oleObj>
              </mc:Choice>
              <mc:Fallback>
                <p:oleObj name="Equation" r:id="rId6" imgW="1612800" imgH="393480" progId="Equation.DSMT4">
                  <p:embed/>
                  <p:pic>
                    <p:nvPicPr>
                      <p:cNvPr id="15" name="Object 14" descr="concentration H sub 3 O super plus, concentration O H super minus,">
                        <a:extLst>
                          <a:ext uri="{FF2B5EF4-FFF2-40B4-BE49-F238E27FC236}">
                            <a16:creationId xmlns:a16="http://schemas.microsoft.com/office/drawing/2014/main" id="{8EBB6068-B47E-41D1-B1D1-4E116F3A139D}"/>
                          </a:ext>
                        </a:extLst>
                      </p:cNvPr>
                      <p:cNvPicPr/>
                      <p:nvPr/>
                    </p:nvPicPr>
                    <p:blipFill>
                      <a:blip r:embed="rId7"/>
                      <a:stretch>
                        <a:fillRect/>
                      </a:stretch>
                    </p:blipFill>
                    <p:spPr>
                      <a:xfrm>
                        <a:off x="3848741" y="1515594"/>
                        <a:ext cx="1612900" cy="3937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E37E339F-1FDB-4C2E-B624-E6A6220AEAC6}"/>
              </a:ext>
            </a:extLst>
          </p:cNvPr>
          <p:cNvSpPr>
            <a:spLocks noGrp="1"/>
          </p:cNvSpPr>
          <p:nvPr>
            <p:ph sz="quarter" idx="15"/>
          </p:nvPr>
        </p:nvSpPr>
        <p:spPr>
          <a:xfrm>
            <a:off x="5558971" y="1555200"/>
            <a:ext cx="3131005" cy="396000"/>
          </a:xfrm>
          <a:noFill/>
          <a:ln>
            <a:noFill/>
          </a:ln>
        </p:spPr>
        <p:txBody>
          <a:bodyPr lIns="0" tIns="0" rIns="0" bIns="0" anchor="t" anchorCtr="0"/>
          <a:lstStyle/>
          <a:p>
            <a:pPr marL="432" indent="0">
              <a:buNone/>
            </a:pPr>
            <a:r>
              <a:rPr lang="en-IN" sz="2000" dirty="0"/>
              <a:t>and Corresponding</a:t>
            </a:r>
          </a:p>
        </p:txBody>
      </p:sp>
      <p:sp>
        <p:nvSpPr>
          <p:cNvPr id="6" name="Content Placeholder 5">
            <a:extLst>
              <a:ext uri="{FF2B5EF4-FFF2-40B4-BE49-F238E27FC236}">
                <a16:creationId xmlns:a16="http://schemas.microsoft.com/office/drawing/2014/main" id="{72A7E6FA-C182-42E0-BF10-EE9D714A5534}"/>
              </a:ext>
            </a:extLst>
          </p:cNvPr>
          <p:cNvSpPr>
            <a:spLocks noGrp="1"/>
          </p:cNvSpPr>
          <p:nvPr>
            <p:ph sz="quarter" idx="16"/>
          </p:nvPr>
        </p:nvSpPr>
        <p:spPr>
          <a:xfrm>
            <a:off x="457199" y="2018961"/>
            <a:ext cx="8229600" cy="396000"/>
          </a:xfrm>
          <a:noFill/>
          <a:ln>
            <a:noFill/>
          </a:ln>
        </p:spPr>
        <p:txBody>
          <a:bodyPr lIns="0" tIns="0" rIns="0" bIns="0" anchor="t" anchorCtr="0"/>
          <a:lstStyle/>
          <a:p>
            <a:pPr marL="432" indent="0">
              <a:buNone/>
            </a:pPr>
            <a:r>
              <a:rPr lang="en-IN" sz="2000" dirty="0"/>
              <a:t>p</a:t>
            </a:r>
            <a:r>
              <a:rPr lang="en-IN" sz="100" dirty="0"/>
              <a:t> </a:t>
            </a:r>
            <a:r>
              <a:rPr lang="en-IN" sz="2000" dirty="0"/>
              <a:t>H Values</a:t>
            </a:r>
          </a:p>
        </p:txBody>
      </p:sp>
      <p:pic>
        <p:nvPicPr>
          <p:cNvPr id="16" name="Content Placeholder 15" descr="The table indicates the p H value 7 is neutral. For long description in Notes pane, press F6.">
            <a:extLst>
              <a:ext uri="{FF2B5EF4-FFF2-40B4-BE49-F238E27FC236}">
                <a16:creationId xmlns:a16="http://schemas.microsoft.com/office/drawing/2014/main" id="{58C80C6B-8CBB-4C79-B8F0-42442578CB9C}"/>
              </a:ext>
            </a:extLst>
          </p:cNvPr>
          <p:cNvPicPr>
            <a:picLocks noGrp="1" noChangeAspect="1"/>
          </p:cNvPicPr>
          <p:nvPr>
            <p:ph sz="quarter" idx="17"/>
          </p:nvPr>
        </p:nvPicPr>
        <p:blipFill>
          <a:blip r:embed="rId8"/>
          <a:stretch>
            <a:fillRect/>
          </a:stretch>
        </p:blipFill>
        <p:spPr>
          <a:xfrm>
            <a:off x="1832831" y="2482850"/>
            <a:ext cx="5471987" cy="3900488"/>
          </a:xfrm>
          <a:prstGeom prst="rect">
            <a:avLst/>
          </a:prstGeom>
        </p:spPr>
      </p:pic>
    </p:spTree>
    <p:extLst>
      <p:ext uri="{BB962C8B-B14F-4D97-AF65-F5344CB8AC3E}">
        <p14:creationId xmlns:p14="http://schemas.microsoft.com/office/powerpoint/2010/main" val="32752264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78F8-726B-4CC0-B64F-E60B9979A220}"/>
              </a:ext>
            </a:extLst>
          </p:cNvPr>
          <p:cNvSpPr>
            <a:spLocks noGrp="1"/>
          </p:cNvSpPr>
          <p:nvPr>
            <p:ph type="title"/>
          </p:nvPr>
        </p:nvSpPr>
        <p:spPr/>
        <p:txBody>
          <a:bodyPr/>
          <a:lstStyle/>
          <a:p>
            <a:r>
              <a:rPr lang="en-US" dirty="0"/>
              <a:t>10.7 Reactions of Acids and Bases</a:t>
            </a:r>
          </a:p>
        </p:txBody>
      </p:sp>
      <p:sp>
        <p:nvSpPr>
          <p:cNvPr id="3" name="Content Placeholder 2">
            <a:extLst>
              <a:ext uri="{FF2B5EF4-FFF2-40B4-BE49-F238E27FC236}">
                <a16:creationId xmlns:a16="http://schemas.microsoft.com/office/drawing/2014/main" id="{28D3F4A6-A38E-4ED1-9587-3674895292DB}"/>
              </a:ext>
            </a:extLst>
          </p:cNvPr>
          <p:cNvSpPr>
            <a:spLocks noGrp="1"/>
          </p:cNvSpPr>
          <p:nvPr>
            <p:ph sz="quarter" idx="14"/>
          </p:nvPr>
        </p:nvSpPr>
        <p:spPr>
          <a:xfrm>
            <a:off x="457199" y="1555200"/>
            <a:ext cx="3819600" cy="2673900"/>
          </a:xfrm>
        </p:spPr>
        <p:txBody>
          <a:bodyPr/>
          <a:lstStyle/>
          <a:p>
            <a:pPr marL="432" indent="0">
              <a:buNone/>
            </a:pPr>
            <a:r>
              <a:rPr lang="en-US" sz="2400" dirty="0"/>
              <a:t>Gastric acid contains H</a:t>
            </a:r>
            <a:r>
              <a:rPr lang="en-US" sz="100" dirty="0"/>
              <a:t> </a:t>
            </a:r>
            <a:r>
              <a:rPr lang="en-US" sz="2400" dirty="0"/>
              <a:t>C</a:t>
            </a:r>
            <a:r>
              <a:rPr lang="en-US" sz="100" dirty="0"/>
              <a:t> </a:t>
            </a:r>
            <a:r>
              <a:rPr lang="en-US" sz="2400" dirty="0"/>
              <a:t>l and is produced by parietal cells that line the stomach. When protein enters the stomach, H</a:t>
            </a:r>
            <a:r>
              <a:rPr lang="en-US" sz="100" dirty="0"/>
              <a:t> </a:t>
            </a:r>
            <a:r>
              <a:rPr lang="en-US" sz="2400" dirty="0"/>
              <a:t>C</a:t>
            </a:r>
            <a:r>
              <a:rPr lang="en-US" sz="100" dirty="0"/>
              <a:t> </a:t>
            </a:r>
            <a:r>
              <a:rPr lang="en-US" sz="2400" dirty="0"/>
              <a:t>l is secreted until the p</a:t>
            </a:r>
            <a:r>
              <a:rPr lang="en-US" sz="100" dirty="0"/>
              <a:t> </a:t>
            </a:r>
            <a:r>
              <a:rPr lang="en-US" sz="2400" dirty="0"/>
              <a:t>H reaches 2, optimum for digestion.</a:t>
            </a:r>
          </a:p>
        </p:txBody>
      </p:sp>
      <p:pic>
        <p:nvPicPr>
          <p:cNvPr id="14" name="Content Placeholder 13" descr="The stomach connects to the esophagus and the duodenum. For long description in Notes pane, press F6.">
            <a:extLst>
              <a:ext uri="{FF2B5EF4-FFF2-40B4-BE49-F238E27FC236}">
                <a16:creationId xmlns:a16="http://schemas.microsoft.com/office/drawing/2014/main" id="{AFBC68DF-9F22-4B66-9C56-135FD34775F1}"/>
              </a:ext>
            </a:extLst>
          </p:cNvPr>
          <p:cNvPicPr>
            <a:picLocks noGrp="1" noChangeAspect="1"/>
          </p:cNvPicPr>
          <p:nvPr>
            <p:ph sz="quarter" idx="16"/>
          </p:nvPr>
        </p:nvPicPr>
        <p:blipFill>
          <a:blip r:embed="rId3"/>
          <a:stretch>
            <a:fillRect/>
          </a:stretch>
        </p:blipFill>
        <p:spPr>
          <a:xfrm>
            <a:off x="4815884" y="1555200"/>
            <a:ext cx="3805938" cy="3016250"/>
          </a:xfrm>
          <a:prstGeom prst="rect">
            <a:avLst/>
          </a:prstGeom>
        </p:spPr>
      </p:pic>
      <p:sp>
        <p:nvSpPr>
          <p:cNvPr id="4" name="Content Placeholder 3">
            <a:extLst>
              <a:ext uri="{FF2B5EF4-FFF2-40B4-BE49-F238E27FC236}">
                <a16:creationId xmlns:a16="http://schemas.microsoft.com/office/drawing/2014/main" id="{06E0D72A-6093-40E3-ACA5-881C5A35F522}"/>
              </a:ext>
            </a:extLst>
          </p:cNvPr>
          <p:cNvSpPr>
            <a:spLocks noGrp="1"/>
          </p:cNvSpPr>
          <p:nvPr>
            <p:ph sz="quarter" idx="15"/>
          </p:nvPr>
        </p:nvSpPr>
        <p:spPr>
          <a:xfrm>
            <a:off x="457200" y="4697044"/>
            <a:ext cx="8229600" cy="1582074"/>
          </a:xfrm>
        </p:spPr>
        <p:txBody>
          <a:bodyPr/>
          <a:lstStyle/>
          <a:p>
            <a:pPr marL="432" indent="0">
              <a:buNone/>
            </a:pPr>
            <a:r>
              <a:rPr lang="en-US" sz="2400" b="1" dirty="0"/>
              <a:t>Learning Goal</a:t>
            </a:r>
            <a:r>
              <a:rPr lang="en-US" sz="2400" dirty="0"/>
              <a:t> Write balanced equations for reactions of acids with metals, carbonates or bicarbonates, and bases; calculate the molarity or volume of an acid from titration information.</a:t>
            </a:r>
          </a:p>
        </p:txBody>
      </p:sp>
    </p:spTree>
    <p:extLst>
      <p:ext uri="{BB962C8B-B14F-4D97-AF65-F5344CB8AC3E}">
        <p14:creationId xmlns:p14="http://schemas.microsoft.com/office/powerpoint/2010/main" val="3217964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BF91-AF5C-43B6-9973-AFCCBABE1E4B}"/>
              </a:ext>
            </a:extLst>
          </p:cNvPr>
          <p:cNvSpPr>
            <a:spLocks noGrp="1"/>
          </p:cNvSpPr>
          <p:nvPr>
            <p:ph type="title"/>
          </p:nvPr>
        </p:nvSpPr>
        <p:spPr/>
        <p:txBody>
          <a:bodyPr/>
          <a:lstStyle/>
          <a:p>
            <a:r>
              <a:rPr lang="en-US" dirty="0"/>
              <a:t>Reactions of Acids</a:t>
            </a:r>
          </a:p>
        </p:txBody>
      </p:sp>
      <p:pic>
        <p:nvPicPr>
          <p:cNvPr id="14" name="Content Placeholder 13" descr="Core chemistry skill, writing equations for reactions of acids and bases.">
            <a:extLst>
              <a:ext uri="{FF2B5EF4-FFF2-40B4-BE49-F238E27FC236}">
                <a16:creationId xmlns:a16="http://schemas.microsoft.com/office/drawing/2014/main" id="{574B55FE-CC6F-4B12-B479-577857DE4561}"/>
              </a:ext>
            </a:extLst>
          </p:cNvPr>
          <p:cNvPicPr>
            <a:picLocks noGrp="1" noChangeAspect="1"/>
          </p:cNvPicPr>
          <p:nvPr>
            <p:ph sz="quarter" idx="16"/>
          </p:nvPr>
        </p:nvPicPr>
        <p:blipFill>
          <a:blip r:embed="rId3"/>
          <a:stretch>
            <a:fillRect/>
          </a:stretch>
        </p:blipFill>
        <p:spPr>
          <a:xfrm>
            <a:off x="457200" y="1555200"/>
            <a:ext cx="3499407" cy="1060796"/>
          </a:xfrm>
          <a:prstGeom prst="rect">
            <a:avLst/>
          </a:prstGeom>
        </p:spPr>
      </p:pic>
      <p:sp>
        <p:nvSpPr>
          <p:cNvPr id="3" name="Content Placeholder 2">
            <a:extLst>
              <a:ext uri="{FF2B5EF4-FFF2-40B4-BE49-F238E27FC236}">
                <a16:creationId xmlns:a16="http://schemas.microsoft.com/office/drawing/2014/main" id="{44D342FD-933C-4B38-8E14-8E2B8F703120}"/>
              </a:ext>
            </a:extLst>
          </p:cNvPr>
          <p:cNvSpPr>
            <a:spLocks noGrp="1"/>
          </p:cNvSpPr>
          <p:nvPr>
            <p:ph sz="quarter" idx="14"/>
          </p:nvPr>
        </p:nvSpPr>
        <p:spPr>
          <a:xfrm>
            <a:off x="457200" y="2735549"/>
            <a:ext cx="8232776" cy="2465101"/>
          </a:xfrm>
        </p:spPr>
        <p:txBody>
          <a:bodyPr/>
          <a:lstStyle/>
          <a:p>
            <a:pPr marL="432" indent="0">
              <a:buNone/>
            </a:pPr>
            <a:r>
              <a:rPr lang="en-US" sz="2400" dirty="0"/>
              <a:t>Acids react with</a:t>
            </a:r>
          </a:p>
          <a:p>
            <a:r>
              <a:rPr lang="en-US" sz="2400" dirty="0"/>
              <a:t>certain metals to produce a salt and hydrogen gas</a:t>
            </a:r>
          </a:p>
          <a:p>
            <a:r>
              <a:rPr lang="en-US" sz="2400" dirty="0"/>
              <a:t>bases to produce a salt and water</a:t>
            </a:r>
          </a:p>
          <a:p>
            <a:r>
              <a:rPr lang="en-US" sz="2400" dirty="0"/>
              <a:t>bicarbonate and carbonate ions to produce carbon dioxide gas</a:t>
            </a:r>
          </a:p>
        </p:txBody>
      </p:sp>
      <p:sp>
        <p:nvSpPr>
          <p:cNvPr id="4" name="Content Placeholder 3">
            <a:extLst>
              <a:ext uri="{FF2B5EF4-FFF2-40B4-BE49-F238E27FC236}">
                <a16:creationId xmlns:a16="http://schemas.microsoft.com/office/drawing/2014/main" id="{DD9E146F-E322-4FDF-93F9-BEDA86906CF7}"/>
              </a:ext>
            </a:extLst>
          </p:cNvPr>
          <p:cNvSpPr>
            <a:spLocks noGrp="1"/>
          </p:cNvSpPr>
          <p:nvPr>
            <p:ph sz="quarter" idx="15"/>
          </p:nvPr>
        </p:nvSpPr>
        <p:spPr>
          <a:xfrm>
            <a:off x="457201" y="5320203"/>
            <a:ext cx="6451599" cy="396000"/>
          </a:xfrm>
        </p:spPr>
        <p:txBody>
          <a:bodyPr/>
          <a:lstStyle/>
          <a:p>
            <a:pPr marL="432" indent="0">
              <a:buNone/>
            </a:pPr>
            <a:r>
              <a:rPr lang="en-US" sz="2400" dirty="0"/>
              <a:t>A salt is an ionic compound that does not have</a:t>
            </a:r>
          </a:p>
        </p:txBody>
      </p:sp>
      <p:graphicFrame>
        <p:nvGraphicFramePr>
          <p:cNvPr id="15" name="Object 14" descr="H super plus">
            <a:extLst>
              <a:ext uri="{FF2B5EF4-FFF2-40B4-BE49-F238E27FC236}">
                <a16:creationId xmlns:a16="http://schemas.microsoft.com/office/drawing/2014/main" id="{57D95163-40C0-46E0-9495-08AFB2A8EA8F}"/>
              </a:ext>
            </a:extLst>
          </p:cNvPr>
          <p:cNvGraphicFramePr>
            <a:graphicFrameLocks noChangeAspect="1"/>
          </p:cNvGraphicFramePr>
          <p:nvPr>
            <p:extLst/>
          </p:nvPr>
        </p:nvGraphicFramePr>
        <p:xfrm>
          <a:off x="7105650" y="5242854"/>
          <a:ext cx="368300" cy="368300"/>
        </p:xfrm>
        <a:graphic>
          <a:graphicData uri="http://schemas.openxmlformats.org/presentationml/2006/ole">
            <mc:AlternateContent xmlns:mc="http://schemas.openxmlformats.org/markup-compatibility/2006">
              <mc:Choice xmlns:v="urn:schemas-microsoft-com:vml" Requires="v">
                <p:oleObj spid="_x0000_s88068" name="Equation" r:id="rId4" imgW="368280" imgH="368280" progId="Equation.DSMT4">
                  <p:embed/>
                </p:oleObj>
              </mc:Choice>
              <mc:Fallback>
                <p:oleObj name="Equation" r:id="rId4" imgW="368280" imgH="368280" progId="Equation.DSMT4">
                  <p:embed/>
                  <p:pic>
                    <p:nvPicPr>
                      <p:cNvPr id="15" name="Object 14" descr="H super plus">
                        <a:extLst>
                          <a:ext uri="{FF2B5EF4-FFF2-40B4-BE49-F238E27FC236}">
                            <a16:creationId xmlns:a16="http://schemas.microsoft.com/office/drawing/2014/main" id="{57D95163-40C0-46E0-9495-08AFB2A8EA8F}"/>
                          </a:ext>
                        </a:extLst>
                      </p:cNvPr>
                      <p:cNvPicPr/>
                      <p:nvPr/>
                    </p:nvPicPr>
                    <p:blipFill>
                      <a:blip r:embed="rId5"/>
                      <a:stretch>
                        <a:fillRect/>
                      </a:stretch>
                    </p:blipFill>
                    <p:spPr>
                      <a:xfrm>
                        <a:off x="7105650" y="5242854"/>
                        <a:ext cx="368300" cy="3683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D14588E-AD46-4359-B812-DD3165597D4E}"/>
              </a:ext>
            </a:extLst>
          </p:cNvPr>
          <p:cNvSpPr>
            <a:spLocks noGrp="1"/>
          </p:cNvSpPr>
          <p:nvPr>
            <p:ph sz="quarter" idx="17"/>
          </p:nvPr>
        </p:nvSpPr>
        <p:spPr>
          <a:xfrm>
            <a:off x="465143" y="5816706"/>
            <a:ext cx="2306191" cy="396000"/>
          </a:xfrm>
          <a:noFill/>
          <a:ln>
            <a:noFill/>
          </a:ln>
        </p:spPr>
        <p:txBody>
          <a:bodyPr lIns="0" tIns="0" rIns="0" bIns="0" anchor="t" anchorCtr="0"/>
          <a:lstStyle/>
          <a:p>
            <a:pPr marL="432" indent="0">
              <a:buNone/>
            </a:pPr>
            <a:r>
              <a:rPr lang="en-IN" sz="2400" dirty="0"/>
              <a:t>as the cation or</a:t>
            </a:r>
          </a:p>
        </p:txBody>
      </p:sp>
      <p:graphicFrame>
        <p:nvGraphicFramePr>
          <p:cNvPr id="16" name="Object 15" descr="O H super minus">
            <a:extLst>
              <a:ext uri="{FF2B5EF4-FFF2-40B4-BE49-F238E27FC236}">
                <a16:creationId xmlns:a16="http://schemas.microsoft.com/office/drawing/2014/main" id="{FF419E09-B593-47AB-A8EE-CB6A9F96365E}"/>
              </a:ext>
            </a:extLst>
          </p:cNvPr>
          <p:cNvGraphicFramePr>
            <a:graphicFrameLocks noChangeAspect="1"/>
          </p:cNvGraphicFramePr>
          <p:nvPr>
            <p:extLst/>
          </p:nvPr>
        </p:nvGraphicFramePr>
        <p:xfrm>
          <a:off x="2772499" y="5791200"/>
          <a:ext cx="609986" cy="381000"/>
        </p:xfrm>
        <a:graphic>
          <a:graphicData uri="http://schemas.openxmlformats.org/presentationml/2006/ole">
            <mc:AlternateContent xmlns:mc="http://schemas.openxmlformats.org/markup-compatibility/2006">
              <mc:Choice xmlns:v="urn:schemas-microsoft-com:vml" Requires="v">
                <p:oleObj spid="_x0000_s88069" name="Equation" r:id="rId6" imgW="609480" imgH="380880" progId="Equation.DSMT4">
                  <p:embed/>
                </p:oleObj>
              </mc:Choice>
              <mc:Fallback>
                <p:oleObj name="Equation" r:id="rId6" imgW="609480" imgH="380880" progId="Equation.DSMT4">
                  <p:embed/>
                  <p:pic>
                    <p:nvPicPr>
                      <p:cNvPr id="16" name="Object 15" descr="O H super minus">
                        <a:extLst>
                          <a:ext uri="{FF2B5EF4-FFF2-40B4-BE49-F238E27FC236}">
                            <a16:creationId xmlns:a16="http://schemas.microsoft.com/office/drawing/2014/main" id="{FF419E09-B593-47AB-A8EE-CB6A9F96365E}"/>
                          </a:ext>
                        </a:extLst>
                      </p:cNvPr>
                      <p:cNvPicPr/>
                      <p:nvPr/>
                    </p:nvPicPr>
                    <p:blipFill>
                      <a:blip r:embed="rId7"/>
                      <a:stretch>
                        <a:fillRect/>
                      </a:stretch>
                    </p:blipFill>
                    <p:spPr>
                      <a:xfrm>
                        <a:off x="2772499" y="5791200"/>
                        <a:ext cx="609986"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DDD0CBD-8EFB-4641-8805-F174A0DE3D35}"/>
              </a:ext>
            </a:extLst>
          </p:cNvPr>
          <p:cNvSpPr>
            <a:spLocks noGrp="1"/>
          </p:cNvSpPr>
          <p:nvPr>
            <p:ph sz="quarter" idx="18"/>
          </p:nvPr>
        </p:nvSpPr>
        <p:spPr>
          <a:xfrm>
            <a:off x="3522479" y="5817600"/>
            <a:ext cx="1972582" cy="396000"/>
          </a:xfrm>
          <a:noFill/>
          <a:ln>
            <a:noFill/>
          </a:ln>
        </p:spPr>
        <p:txBody>
          <a:bodyPr lIns="0" tIns="0" rIns="0" bIns="0" anchor="t" anchorCtr="0"/>
          <a:lstStyle/>
          <a:p>
            <a:pPr marL="432" indent="0">
              <a:buNone/>
            </a:pPr>
            <a:r>
              <a:rPr lang="en-IN" sz="2400" dirty="0"/>
              <a:t>as the anion.</a:t>
            </a:r>
          </a:p>
        </p:txBody>
      </p:sp>
    </p:spTree>
    <p:extLst>
      <p:ext uri="{BB962C8B-B14F-4D97-AF65-F5344CB8AC3E}">
        <p14:creationId xmlns:p14="http://schemas.microsoft.com/office/powerpoint/2010/main" val="5870362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4744D-206A-4B32-81B4-4507D5735C64}"/>
              </a:ext>
            </a:extLst>
          </p:cNvPr>
          <p:cNvSpPr>
            <a:spLocks noGrp="1"/>
          </p:cNvSpPr>
          <p:nvPr>
            <p:ph type="title"/>
          </p:nvPr>
        </p:nvSpPr>
        <p:spPr/>
        <p:txBody>
          <a:bodyPr/>
          <a:lstStyle/>
          <a:p>
            <a:r>
              <a:rPr lang="en-US" dirty="0"/>
              <a:t>Acids and Metals</a:t>
            </a:r>
          </a:p>
        </p:txBody>
      </p:sp>
      <p:sp>
        <p:nvSpPr>
          <p:cNvPr id="3" name="Content Placeholder 2">
            <a:extLst>
              <a:ext uri="{FF2B5EF4-FFF2-40B4-BE49-F238E27FC236}">
                <a16:creationId xmlns:a16="http://schemas.microsoft.com/office/drawing/2014/main" id="{9CDFBCAE-F487-48A9-BE8C-4F805B9564F4}"/>
              </a:ext>
            </a:extLst>
          </p:cNvPr>
          <p:cNvSpPr>
            <a:spLocks noGrp="1"/>
          </p:cNvSpPr>
          <p:nvPr>
            <p:ph sz="quarter" idx="13"/>
          </p:nvPr>
        </p:nvSpPr>
        <p:spPr>
          <a:xfrm>
            <a:off x="457200" y="1556327"/>
            <a:ext cx="8229600" cy="1555584"/>
          </a:xfrm>
        </p:spPr>
        <p:txBody>
          <a:bodyPr/>
          <a:lstStyle/>
          <a:p>
            <a:pPr marL="432" indent="0">
              <a:buNone/>
            </a:pPr>
            <a:r>
              <a:rPr lang="en-US" dirty="0"/>
              <a:t>Acids react with metals</a:t>
            </a:r>
          </a:p>
          <a:p>
            <a:r>
              <a:rPr lang="en-US" dirty="0"/>
              <a:t>such as K, N</a:t>
            </a:r>
            <a:r>
              <a:rPr lang="en-US" sz="100" dirty="0"/>
              <a:t> </a:t>
            </a:r>
            <a:r>
              <a:rPr lang="en-US" dirty="0"/>
              <a:t>a, C</a:t>
            </a:r>
            <a:r>
              <a:rPr lang="en-US" sz="100" dirty="0"/>
              <a:t> </a:t>
            </a:r>
            <a:r>
              <a:rPr lang="en-US" dirty="0"/>
              <a:t>a, M</a:t>
            </a:r>
            <a:r>
              <a:rPr lang="en-US" sz="100" dirty="0"/>
              <a:t> </a:t>
            </a:r>
            <a:r>
              <a:rPr lang="en-US" dirty="0"/>
              <a:t>g, A</a:t>
            </a:r>
            <a:r>
              <a:rPr lang="en-US" sz="100" dirty="0"/>
              <a:t> </a:t>
            </a:r>
            <a:r>
              <a:rPr lang="en-US" dirty="0"/>
              <a:t>l, Z</a:t>
            </a:r>
            <a:r>
              <a:rPr lang="en-US" sz="100" dirty="0"/>
              <a:t> </a:t>
            </a:r>
            <a:r>
              <a:rPr lang="en-US" dirty="0"/>
              <a:t>n, F</a:t>
            </a:r>
            <a:r>
              <a:rPr lang="en-US" sz="100" dirty="0"/>
              <a:t> </a:t>
            </a:r>
            <a:r>
              <a:rPr lang="en-US" dirty="0"/>
              <a:t>e, and S</a:t>
            </a:r>
            <a:r>
              <a:rPr lang="en-US" sz="100" dirty="0"/>
              <a:t> </a:t>
            </a:r>
            <a:r>
              <a:rPr lang="en-US" dirty="0"/>
              <a:t>n</a:t>
            </a:r>
          </a:p>
          <a:p>
            <a:r>
              <a:rPr lang="en-US" dirty="0"/>
              <a:t>to produce hydrogen gas and the salt of the metal</a:t>
            </a:r>
          </a:p>
        </p:txBody>
      </p:sp>
      <p:graphicFrame>
        <p:nvGraphicFramePr>
          <p:cNvPr id="4" name="Object 3" descr="In each reaction, a metal is added to an acid to yield a salt and hydrogen. 2 K, solid, plus 2 H C l, aqueous, yields K C l, aqueous, plus H 2, gaseous. Z n, solid, plus 2 H C l, aqueous, yields Z n C l 2, aqueous, plus H 2, gaseous.">
            <a:extLst>
              <a:ext uri="{FF2B5EF4-FFF2-40B4-BE49-F238E27FC236}">
                <a16:creationId xmlns:a16="http://schemas.microsoft.com/office/drawing/2014/main" id="{769A1BBF-749D-497B-B109-D19CECF7E737}"/>
              </a:ext>
            </a:extLst>
          </p:cNvPr>
          <p:cNvGraphicFramePr>
            <a:graphicFrameLocks noChangeAspect="1"/>
          </p:cNvGraphicFramePr>
          <p:nvPr>
            <p:extLst/>
          </p:nvPr>
        </p:nvGraphicFramePr>
        <p:xfrm>
          <a:off x="696452" y="3378094"/>
          <a:ext cx="5537200" cy="1524000"/>
        </p:xfrm>
        <a:graphic>
          <a:graphicData uri="http://schemas.openxmlformats.org/presentationml/2006/ole">
            <mc:AlternateContent xmlns:mc="http://schemas.openxmlformats.org/markup-compatibility/2006">
              <mc:Choice xmlns:v="urn:schemas-microsoft-com:vml" Requires="v">
                <p:oleObj spid="_x0000_s89091" name="Equation" r:id="rId3" imgW="5537160" imgH="1523880" progId="Equation.DSMT4">
                  <p:embed/>
                </p:oleObj>
              </mc:Choice>
              <mc:Fallback>
                <p:oleObj name="Equation" r:id="rId3" imgW="5537160" imgH="1523880" progId="Equation.DSMT4">
                  <p:embed/>
                  <p:pic>
                    <p:nvPicPr>
                      <p:cNvPr id="4" name="Object 3" descr="In each reaction, a metal is added to an acid to yield a salt and hydrogen. 2 K, solid, plus 2 H C l, aqueous, yields K C l, aqueous, plus H 2, gaseous. Z n, solid, plus 2 H C l, aqueous, yields Z n C l 2, aqueous, plus H 2, gaseous.">
                        <a:extLst>
                          <a:ext uri="{FF2B5EF4-FFF2-40B4-BE49-F238E27FC236}">
                            <a16:creationId xmlns:a16="http://schemas.microsoft.com/office/drawing/2014/main" id="{769A1BBF-749D-497B-B109-D19CECF7E737}"/>
                          </a:ext>
                        </a:extLst>
                      </p:cNvPr>
                      <p:cNvPicPr/>
                      <p:nvPr/>
                    </p:nvPicPr>
                    <p:blipFill>
                      <a:blip r:embed="rId4"/>
                      <a:stretch>
                        <a:fillRect/>
                      </a:stretch>
                    </p:blipFill>
                    <p:spPr>
                      <a:xfrm>
                        <a:off x="696452" y="3378094"/>
                        <a:ext cx="5537200" cy="1524000"/>
                      </a:xfrm>
                      <a:prstGeom prst="rect">
                        <a:avLst/>
                      </a:prstGeom>
                    </p:spPr>
                  </p:pic>
                </p:oleObj>
              </mc:Fallback>
            </mc:AlternateContent>
          </a:graphicData>
        </a:graphic>
      </p:graphicFrame>
    </p:spTree>
    <p:extLst>
      <p:ext uri="{BB962C8B-B14F-4D97-AF65-F5344CB8AC3E}">
        <p14:creationId xmlns:p14="http://schemas.microsoft.com/office/powerpoint/2010/main" val="16391366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F8C1-AC39-4C8F-AAD4-4DE8402D1F99}"/>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66A58B2E-C916-45C7-B308-70AE181B8C3E}"/>
              </a:ext>
            </a:extLst>
          </p:cNvPr>
          <p:cNvSpPr>
            <a:spLocks noGrp="1"/>
          </p:cNvSpPr>
          <p:nvPr>
            <p:ph sz="quarter" idx="14"/>
          </p:nvPr>
        </p:nvSpPr>
        <p:spPr>
          <a:xfrm>
            <a:off x="457199" y="1555200"/>
            <a:ext cx="4933951" cy="1721400"/>
          </a:xfrm>
        </p:spPr>
        <p:txBody>
          <a:bodyPr/>
          <a:lstStyle/>
          <a:p>
            <a:pPr marL="432" indent="0">
              <a:buNone/>
            </a:pPr>
            <a:r>
              <a:rPr lang="en-US" sz="2400" dirty="0"/>
              <a:t>Write balanced equations and label the metal, acid, and salt for the following reactions:</a:t>
            </a:r>
          </a:p>
          <a:p>
            <a:pPr marL="432" indent="0">
              <a:buNone/>
            </a:pPr>
            <a:r>
              <a:rPr lang="en-US" sz="2400" dirty="0">
                <a:solidFill>
                  <a:schemeClr val="tx2"/>
                </a:solidFill>
              </a:rPr>
              <a:t>A. </a:t>
            </a:r>
            <a:r>
              <a:rPr lang="en-US" sz="2400" dirty="0"/>
              <a:t>Magnesium metal with H</a:t>
            </a:r>
            <a:r>
              <a:rPr lang="en-US" sz="100" dirty="0"/>
              <a:t> </a:t>
            </a:r>
            <a:r>
              <a:rPr lang="en-US" sz="2400" dirty="0"/>
              <a:t>C</a:t>
            </a:r>
            <a:r>
              <a:rPr lang="en-US" sz="100" dirty="0"/>
              <a:t> </a:t>
            </a:r>
            <a:r>
              <a:rPr lang="en-US" sz="2400" dirty="0"/>
              <a:t>l(</a:t>
            </a:r>
            <a:r>
              <a:rPr lang="en-US" sz="2400" i="1" dirty="0"/>
              <a:t>aq</a:t>
            </a:r>
            <a:r>
              <a:rPr lang="en-US" sz="100" i="1" dirty="0"/>
              <a:t>ueous</a:t>
            </a:r>
            <a:r>
              <a:rPr lang="en-US" sz="2400" dirty="0"/>
              <a:t>)</a:t>
            </a:r>
          </a:p>
        </p:txBody>
      </p:sp>
      <p:sp>
        <p:nvSpPr>
          <p:cNvPr id="5" name="Content Placeholder 4">
            <a:extLst>
              <a:ext uri="{FF2B5EF4-FFF2-40B4-BE49-F238E27FC236}">
                <a16:creationId xmlns:a16="http://schemas.microsoft.com/office/drawing/2014/main" id="{CA000ADD-64F0-4AA2-A414-2DE3F59529D4}"/>
              </a:ext>
            </a:extLst>
          </p:cNvPr>
          <p:cNvSpPr>
            <a:spLocks noGrp="1"/>
          </p:cNvSpPr>
          <p:nvPr>
            <p:ph sz="quarter" idx="15"/>
          </p:nvPr>
        </p:nvSpPr>
        <p:spPr>
          <a:xfrm>
            <a:off x="457201" y="3462000"/>
            <a:ext cx="3340099" cy="396000"/>
          </a:xfrm>
          <a:noFill/>
          <a:ln>
            <a:noFill/>
          </a:ln>
        </p:spPr>
        <p:txBody>
          <a:bodyPr lIns="0" tIns="0" rIns="0" bIns="0" anchor="t" anchorCtr="0"/>
          <a:lstStyle/>
          <a:p>
            <a:pPr marL="432" indent="0">
              <a:buNone/>
            </a:pPr>
            <a:r>
              <a:rPr lang="en-IN" sz="2400" dirty="0">
                <a:solidFill>
                  <a:srgbClr val="007FA3"/>
                </a:solidFill>
              </a:rPr>
              <a:t>B.</a:t>
            </a:r>
            <a:r>
              <a:rPr lang="en-IN" sz="2400" dirty="0"/>
              <a:t> </a:t>
            </a:r>
            <a:r>
              <a:rPr lang="en-IN" sz="2400" dirty="0" err="1"/>
              <a:t>Aluminum</a:t>
            </a:r>
            <a:r>
              <a:rPr lang="en-IN" sz="2400" dirty="0"/>
              <a:t> metal with</a:t>
            </a:r>
          </a:p>
        </p:txBody>
      </p:sp>
      <p:graphicFrame>
        <p:nvGraphicFramePr>
          <p:cNvPr id="14" name="Object 13" descr="H N O sub 3, aqueous">
            <a:extLst>
              <a:ext uri="{FF2B5EF4-FFF2-40B4-BE49-F238E27FC236}">
                <a16:creationId xmlns:a16="http://schemas.microsoft.com/office/drawing/2014/main" id="{C09ABA97-E884-45F5-ABAD-1297C22047A7}"/>
              </a:ext>
            </a:extLst>
          </p:cNvPr>
          <p:cNvGraphicFramePr>
            <a:graphicFrameLocks noChangeAspect="1"/>
          </p:cNvGraphicFramePr>
          <p:nvPr>
            <p:extLst/>
          </p:nvPr>
        </p:nvGraphicFramePr>
        <p:xfrm>
          <a:off x="3873500" y="3500100"/>
          <a:ext cx="1409700" cy="381000"/>
        </p:xfrm>
        <a:graphic>
          <a:graphicData uri="http://schemas.openxmlformats.org/presentationml/2006/ole">
            <mc:AlternateContent xmlns:mc="http://schemas.openxmlformats.org/markup-compatibility/2006">
              <mc:Choice xmlns:v="urn:schemas-microsoft-com:vml" Requires="v">
                <p:oleObj spid="_x0000_s90115" name="Equation" r:id="rId3" imgW="1409400" imgH="380880" progId="Equation.DSMT4">
                  <p:embed/>
                </p:oleObj>
              </mc:Choice>
              <mc:Fallback>
                <p:oleObj name="Equation" r:id="rId3" imgW="1409400" imgH="380880" progId="Equation.DSMT4">
                  <p:embed/>
                  <p:pic>
                    <p:nvPicPr>
                      <p:cNvPr id="14" name="Object 13" descr="H N O sub 3, aqueous">
                        <a:extLst>
                          <a:ext uri="{FF2B5EF4-FFF2-40B4-BE49-F238E27FC236}">
                            <a16:creationId xmlns:a16="http://schemas.microsoft.com/office/drawing/2014/main" id="{C09ABA97-E884-45F5-ABAD-1297C22047A7}"/>
                          </a:ext>
                        </a:extLst>
                      </p:cNvPr>
                      <p:cNvPicPr/>
                      <p:nvPr/>
                    </p:nvPicPr>
                    <p:blipFill>
                      <a:blip r:embed="rId4"/>
                      <a:stretch>
                        <a:fillRect/>
                      </a:stretch>
                    </p:blipFill>
                    <p:spPr>
                      <a:xfrm>
                        <a:off x="3873500" y="3500100"/>
                        <a:ext cx="1409700" cy="381000"/>
                      </a:xfrm>
                      <a:prstGeom prst="rect">
                        <a:avLst/>
                      </a:prstGeom>
                    </p:spPr>
                  </p:pic>
                </p:oleObj>
              </mc:Fallback>
            </mc:AlternateContent>
          </a:graphicData>
        </a:graphic>
      </p:graphicFrame>
      <p:pic>
        <p:nvPicPr>
          <p:cNvPr id="15" name="Content Placeholder 14" descr="A magnesium metal strip bubbles in an acidic solution.">
            <a:extLst>
              <a:ext uri="{FF2B5EF4-FFF2-40B4-BE49-F238E27FC236}">
                <a16:creationId xmlns:a16="http://schemas.microsoft.com/office/drawing/2014/main" id="{0C3B167A-49DF-426A-BACC-2E9D5FC248E6}"/>
              </a:ext>
            </a:extLst>
          </p:cNvPr>
          <p:cNvPicPr>
            <a:picLocks noGrp="1" noChangeAspect="1"/>
          </p:cNvPicPr>
          <p:nvPr>
            <p:ph sz="quarter" idx="16"/>
          </p:nvPr>
        </p:nvPicPr>
        <p:blipFill>
          <a:blip r:embed="rId5"/>
          <a:stretch>
            <a:fillRect/>
          </a:stretch>
        </p:blipFill>
        <p:spPr>
          <a:xfrm>
            <a:off x="5607811" y="1555200"/>
            <a:ext cx="2938527" cy="3676207"/>
          </a:xfrm>
          <a:prstGeom prst="rect">
            <a:avLst/>
          </a:prstGeom>
        </p:spPr>
      </p:pic>
    </p:spTree>
    <p:extLst>
      <p:ext uri="{BB962C8B-B14F-4D97-AF65-F5344CB8AC3E}">
        <p14:creationId xmlns:p14="http://schemas.microsoft.com/office/powerpoint/2010/main" val="20616150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CF8C1-AC39-4C8F-AAD4-4DE8402D1F99}"/>
              </a:ext>
            </a:extLst>
          </p:cNvPr>
          <p:cNvSpPr>
            <a:spLocks noGrp="1"/>
          </p:cNvSpPr>
          <p:nvPr>
            <p:ph type="title"/>
          </p:nvPr>
        </p:nvSpPr>
        <p:spPr/>
        <p:txBody>
          <a:bodyPr/>
          <a:lstStyle/>
          <a:p>
            <a:r>
              <a:rPr lang="en-US" dirty="0"/>
              <a:t>Solution 1</a:t>
            </a:r>
          </a:p>
        </p:txBody>
      </p:sp>
      <p:sp>
        <p:nvSpPr>
          <p:cNvPr id="3" name="Content Placeholder 2">
            <a:extLst>
              <a:ext uri="{FF2B5EF4-FFF2-40B4-BE49-F238E27FC236}">
                <a16:creationId xmlns:a16="http://schemas.microsoft.com/office/drawing/2014/main" id="{66A58B2E-C916-45C7-B308-70AE181B8C3E}"/>
              </a:ext>
            </a:extLst>
          </p:cNvPr>
          <p:cNvSpPr>
            <a:spLocks noGrp="1"/>
          </p:cNvSpPr>
          <p:nvPr>
            <p:ph sz="quarter" idx="14"/>
          </p:nvPr>
        </p:nvSpPr>
        <p:spPr>
          <a:xfrm>
            <a:off x="457199" y="1555200"/>
            <a:ext cx="8229600" cy="1416600"/>
          </a:xfrm>
        </p:spPr>
        <p:txBody>
          <a:bodyPr/>
          <a:lstStyle/>
          <a:p>
            <a:pPr marL="432" indent="0">
              <a:buNone/>
            </a:pPr>
            <a:r>
              <a:rPr lang="en-US" sz="2400" dirty="0"/>
              <a:t>Write balanced equations and label the metal, acid, and salt for the following reactions:</a:t>
            </a:r>
          </a:p>
          <a:p>
            <a:pPr marL="432" indent="0">
              <a:buNone/>
            </a:pPr>
            <a:r>
              <a:rPr lang="en-US" sz="2400" dirty="0">
                <a:solidFill>
                  <a:schemeClr val="tx2"/>
                </a:solidFill>
              </a:rPr>
              <a:t>A. </a:t>
            </a:r>
            <a:r>
              <a:rPr lang="en-US" sz="2400" dirty="0"/>
              <a:t>Magnesium metal with H</a:t>
            </a:r>
            <a:r>
              <a:rPr lang="en-US" sz="100" dirty="0"/>
              <a:t> </a:t>
            </a:r>
            <a:r>
              <a:rPr lang="en-US" sz="2400" dirty="0"/>
              <a:t>C</a:t>
            </a:r>
            <a:r>
              <a:rPr lang="en-US" sz="100" dirty="0"/>
              <a:t> </a:t>
            </a:r>
            <a:r>
              <a:rPr lang="en-US" sz="2400" dirty="0"/>
              <a:t>l(</a:t>
            </a:r>
            <a:r>
              <a:rPr lang="en-US" sz="2400" i="1" dirty="0"/>
              <a:t>aq</a:t>
            </a:r>
            <a:r>
              <a:rPr lang="en-US" sz="100" i="1" dirty="0"/>
              <a:t>ueous</a:t>
            </a:r>
            <a:r>
              <a:rPr lang="en-US" sz="2400" dirty="0"/>
              <a:t>)</a:t>
            </a:r>
          </a:p>
        </p:txBody>
      </p:sp>
      <p:graphicFrame>
        <p:nvGraphicFramePr>
          <p:cNvPr id="8" name="Object 7" descr="Metal plus acid yields salt and H 2. M g, solid, plus 2 H C l, aqueous, yields M g C l 2, aqueous, plus H 2, gaseous.">
            <a:extLst>
              <a:ext uri="{FF2B5EF4-FFF2-40B4-BE49-F238E27FC236}">
                <a16:creationId xmlns:a16="http://schemas.microsoft.com/office/drawing/2014/main" id="{986EFFEE-312F-4BC4-97AF-1BC92A91695E}"/>
              </a:ext>
            </a:extLst>
          </p:cNvPr>
          <p:cNvGraphicFramePr>
            <a:graphicFrameLocks noChangeAspect="1"/>
          </p:cNvGraphicFramePr>
          <p:nvPr>
            <p:extLst/>
          </p:nvPr>
        </p:nvGraphicFramePr>
        <p:xfrm>
          <a:off x="1854200" y="3092450"/>
          <a:ext cx="5372100" cy="660400"/>
        </p:xfrm>
        <a:graphic>
          <a:graphicData uri="http://schemas.openxmlformats.org/presentationml/2006/ole">
            <mc:AlternateContent xmlns:mc="http://schemas.openxmlformats.org/markup-compatibility/2006">
              <mc:Choice xmlns:v="urn:schemas-microsoft-com:vml" Requires="v">
                <p:oleObj spid="_x0000_s91141" name="Equation" r:id="rId3" imgW="5371920" imgH="660240" progId="Equation.DSMT4">
                  <p:embed/>
                </p:oleObj>
              </mc:Choice>
              <mc:Fallback>
                <p:oleObj name="Equation" r:id="rId3" imgW="5371920" imgH="660240" progId="Equation.DSMT4">
                  <p:embed/>
                  <p:pic>
                    <p:nvPicPr>
                      <p:cNvPr id="8" name="Object 7" descr="Metal plus acid yields salt and H 2. M g, solid, plus 2 H C l, aqueous, yields M g C l 2, aqueous, plus H 2, gaseous.">
                        <a:extLst>
                          <a:ext uri="{FF2B5EF4-FFF2-40B4-BE49-F238E27FC236}">
                            <a16:creationId xmlns:a16="http://schemas.microsoft.com/office/drawing/2014/main" id="{986EFFEE-312F-4BC4-97AF-1BC92A91695E}"/>
                          </a:ext>
                        </a:extLst>
                      </p:cNvPr>
                      <p:cNvPicPr/>
                      <p:nvPr/>
                    </p:nvPicPr>
                    <p:blipFill>
                      <a:blip r:embed="rId4"/>
                      <a:stretch>
                        <a:fillRect/>
                      </a:stretch>
                    </p:blipFill>
                    <p:spPr>
                      <a:xfrm>
                        <a:off x="1854200" y="3092450"/>
                        <a:ext cx="5372100" cy="660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CA000ADD-64F0-4AA2-A414-2DE3F59529D4}"/>
              </a:ext>
            </a:extLst>
          </p:cNvPr>
          <p:cNvSpPr>
            <a:spLocks noGrp="1"/>
          </p:cNvSpPr>
          <p:nvPr>
            <p:ph sz="quarter" idx="15"/>
          </p:nvPr>
        </p:nvSpPr>
        <p:spPr>
          <a:xfrm>
            <a:off x="457201" y="4033500"/>
            <a:ext cx="3340099" cy="396000"/>
          </a:xfrm>
          <a:noFill/>
          <a:ln>
            <a:noFill/>
          </a:ln>
        </p:spPr>
        <p:txBody>
          <a:bodyPr lIns="0" tIns="0" rIns="0" bIns="0" anchor="t" anchorCtr="0"/>
          <a:lstStyle/>
          <a:p>
            <a:pPr marL="432" indent="0">
              <a:buNone/>
            </a:pPr>
            <a:r>
              <a:rPr lang="en-IN" sz="2400" dirty="0">
                <a:solidFill>
                  <a:srgbClr val="007FA3"/>
                </a:solidFill>
              </a:rPr>
              <a:t>B.</a:t>
            </a:r>
            <a:r>
              <a:rPr lang="en-IN" sz="2400" dirty="0"/>
              <a:t> </a:t>
            </a:r>
            <a:r>
              <a:rPr lang="en-IN" sz="2400" dirty="0" err="1"/>
              <a:t>Aluminum</a:t>
            </a:r>
            <a:r>
              <a:rPr lang="en-IN" sz="2400" dirty="0"/>
              <a:t> metal with</a:t>
            </a:r>
          </a:p>
        </p:txBody>
      </p:sp>
      <p:graphicFrame>
        <p:nvGraphicFramePr>
          <p:cNvPr id="14" name="Object 13" descr="H N O sub 3, aqueous">
            <a:extLst>
              <a:ext uri="{FF2B5EF4-FFF2-40B4-BE49-F238E27FC236}">
                <a16:creationId xmlns:a16="http://schemas.microsoft.com/office/drawing/2014/main" id="{C09ABA97-E884-45F5-ABAD-1297C22047A7}"/>
              </a:ext>
            </a:extLst>
          </p:cNvPr>
          <p:cNvGraphicFramePr>
            <a:graphicFrameLocks noChangeAspect="1"/>
          </p:cNvGraphicFramePr>
          <p:nvPr>
            <p:extLst/>
          </p:nvPr>
        </p:nvGraphicFramePr>
        <p:xfrm>
          <a:off x="3873500" y="4071600"/>
          <a:ext cx="1409700" cy="381000"/>
        </p:xfrm>
        <a:graphic>
          <a:graphicData uri="http://schemas.openxmlformats.org/presentationml/2006/ole">
            <mc:AlternateContent xmlns:mc="http://schemas.openxmlformats.org/markup-compatibility/2006">
              <mc:Choice xmlns:v="urn:schemas-microsoft-com:vml" Requires="v">
                <p:oleObj spid="_x0000_s91142" name="Equation" r:id="rId5" imgW="1409400" imgH="380880" progId="Equation.DSMT4">
                  <p:embed/>
                </p:oleObj>
              </mc:Choice>
              <mc:Fallback>
                <p:oleObj name="Equation" r:id="rId5" imgW="1409400" imgH="380880" progId="Equation.DSMT4">
                  <p:embed/>
                  <p:pic>
                    <p:nvPicPr>
                      <p:cNvPr id="14" name="Object 13" descr="H N O sub 3, aqueous">
                        <a:extLst>
                          <a:ext uri="{FF2B5EF4-FFF2-40B4-BE49-F238E27FC236}">
                            <a16:creationId xmlns:a16="http://schemas.microsoft.com/office/drawing/2014/main" id="{C09ABA97-E884-45F5-ABAD-1297C22047A7}"/>
                          </a:ext>
                        </a:extLst>
                      </p:cNvPr>
                      <p:cNvPicPr/>
                      <p:nvPr/>
                    </p:nvPicPr>
                    <p:blipFill>
                      <a:blip r:embed="rId6"/>
                      <a:stretch>
                        <a:fillRect/>
                      </a:stretch>
                    </p:blipFill>
                    <p:spPr>
                      <a:xfrm>
                        <a:off x="3873500" y="4071600"/>
                        <a:ext cx="1409700" cy="381000"/>
                      </a:xfrm>
                      <a:prstGeom prst="rect">
                        <a:avLst/>
                      </a:prstGeom>
                    </p:spPr>
                  </p:pic>
                </p:oleObj>
              </mc:Fallback>
            </mc:AlternateContent>
          </a:graphicData>
        </a:graphic>
      </p:graphicFrame>
      <p:graphicFrame>
        <p:nvGraphicFramePr>
          <p:cNvPr id="9" name="Object 8" descr="metal 2 A l, solid, plus acid 6 H N O sub 3, aqueous, yields salt 2 A l left parenthesis, N O sub 3, right parenthesis, sub 3, aqueous, plus 3 H sub 2, gaseous.">
            <a:extLst>
              <a:ext uri="{FF2B5EF4-FFF2-40B4-BE49-F238E27FC236}">
                <a16:creationId xmlns:a16="http://schemas.microsoft.com/office/drawing/2014/main" id="{EBB1A7A5-17E2-45D5-BD76-F0D69EC93F04}"/>
              </a:ext>
            </a:extLst>
          </p:cNvPr>
          <p:cNvGraphicFramePr>
            <a:graphicFrameLocks noChangeAspect="1"/>
          </p:cNvGraphicFramePr>
          <p:nvPr>
            <p:extLst/>
          </p:nvPr>
        </p:nvGraphicFramePr>
        <p:xfrm>
          <a:off x="1289049" y="4667800"/>
          <a:ext cx="6565900" cy="698500"/>
        </p:xfrm>
        <a:graphic>
          <a:graphicData uri="http://schemas.openxmlformats.org/presentationml/2006/ole">
            <mc:AlternateContent xmlns:mc="http://schemas.openxmlformats.org/markup-compatibility/2006">
              <mc:Choice xmlns:v="urn:schemas-microsoft-com:vml" Requires="v">
                <p:oleObj spid="_x0000_s91143" name="Equation" r:id="rId7" imgW="6565680" imgH="698400" progId="Equation.DSMT4">
                  <p:embed/>
                </p:oleObj>
              </mc:Choice>
              <mc:Fallback>
                <p:oleObj name="Equation" r:id="rId7" imgW="6565680" imgH="698400" progId="Equation.DSMT4">
                  <p:embed/>
                  <p:pic>
                    <p:nvPicPr>
                      <p:cNvPr id="9" name="Object 8" descr="metal 2 A l, solid, plus acid 6 H N O sub 3, aqueous, yields salt 2 A l left parenthesis, N O sub 3, right parenthesis, sub 3, aqueous, plus 3 H sub 2, gaseous.">
                        <a:extLst>
                          <a:ext uri="{FF2B5EF4-FFF2-40B4-BE49-F238E27FC236}">
                            <a16:creationId xmlns:a16="http://schemas.microsoft.com/office/drawing/2014/main" id="{EBB1A7A5-17E2-45D5-BD76-F0D69EC93F04}"/>
                          </a:ext>
                        </a:extLst>
                      </p:cNvPr>
                      <p:cNvPicPr/>
                      <p:nvPr/>
                    </p:nvPicPr>
                    <p:blipFill>
                      <a:blip r:embed="rId8"/>
                      <a:stretch>
                        <a:fillRect/>
                      </a:stretch>
                    </p:blipFill>
                    <p:spPr>
                      <a:xfrm>
                        <a:off x="1289049" y="4667800"/>
                        <a:ext cx="6565900" cy="698500"/>
                      </a:xfrm>
                      <a:prstGeom prst="rect">
                        <a:avLst/>
                      </a:prstGeom>
                    </p:spPr>
                  </p:pic>
                </p:oleObj>
              </mc:Fallback>
            </mc:AlternateContent>
          </a:graphicData>
        </a:graphic>
      </p:graphicFrame>
    </p:spTree>
    <p:extLst>
      <p:ext uri="{BB962C8B-B14F-4D97-AF65-F5344CB8AC3E}">
        <p14:creationId xmlns:p14="http://schemas.microsoft.com/office/powerpoint/2010/main" val="6701176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6403-2420-4969-A6AC-AC19A3FA151E}"/>
              </a:ext>
            </a:extLst>
          </p:cNvPr>
          <p:cNvSpPr>
            <a:spLocks noGrp="1"/>
          </p:cNvSpPr>
          <p:nvPr>
            <p:ph type="title"/>
          </p:nvPr>
        </p:nvSpPr>
        <p:spPr/>
        <p:txBody>
          <a:bodyPr/>
          <a:lstStyle/>
          <a:p>
            <a:r>
              <a:rPr lang="en-US" dirty="0"/>
              <a:t>Acids, Carbonates, Bicarbonates</a:t>
            </a:r>
          </a:p>
        </p:txBody>
      </p:sp>
      <p:sp>
        <p:nvSpPr>
          <p:cNvPr id="3" name="Content Placeholder 2">
            <a:extLst>
              <a:ext uri="{FF2B5EF4-FFF2-40B4-BE49-F238E27FC236}">
                <a16:creationId xmlns:a16="http://schemas.microsoft.com/office/drawing/2014/main" id="{76BAA78C-2625-4A6C-8C41-9D5D2A5A6EC1}"/>
              </a:ext>
            </a:extLst>
          </p:cNvPr>
          <p:cNvSpPr>
            <a:spLocks noGrp="1"/>
          </p:cNvSpPr>
          <p:nvPr>
            <p:ph sz="quarter" idx="13"/>
          </p:nvPr>
        </p:nvSpPr>
        <p:spPr>
          <a:xfrm>
            <a:off x="457200" y="1556327"/>
            <a:ext cx="8229600" cy="1555584"/>
          </a:xfrm>
        </p:spPr>
        <p:txBody>
          <a:bodyPr/>
          <a:lstStyle/>
          <a:p>
            <a:pPr marL="432" indent="0">
              <a:buNone/>
            </a:pPr>
            <a:r>
              <a:rPr lang="en-US" dirty="0"/>
              <a:t>Acids react</a:t>
            </a:r>
          </a:p>
          <a:p>
            <a:r>
              <a:rPr lang="en-US" dirty="0"/>
              <a:t>with carbonates and hydrogen carbonates</a:t>
            </a:r>
          </a:p>
          <a:p>
            <a:r>
              <a:rPr lang="en-US" dirty="0"/>
              <a:t>to produce carbon dioxide gas, a salt, and water</a:t>
            </a:r>
          </a:p>
        </p:txBody>
      </p:sp>
      <p:graphicFrame>
        <p:nvGraphicFramePr>
          <p:cNvPr id="4" name="Object 3" descr="In each, an acid plus a carbonate yield carbon dioxide plus salt plus water. 2 H C l, aqueous, plus C a C O 3, solid, yields C O 2, gaseous, plus C a C l 2, aqueous, plus H 2 O, liquid. H C l, aqueous, plus N a H C O 3, solid, yields C O 2, gaseous, plus N a C l, aqueous, plus H 2 O, liquid.">
            <a:extLst>
              <a:ext uri="{FF2B5EF4-FFF2-40B4-BE49-F238E27FC236}">
                <a16:creationId xmlns:a16="http://schemas.microsoft.com/office/drawing/2014/main" id="{AA70D5FE-E07C-453F-B286-AE2F82870C4A}"/>
              </a:ext>
            </a:extLst>
          </p:cNvPr>
          <p:cNvGraphicFramePr>
            <a:graphicFrameLocks noChangeAspect="1"/>
          </p:cNvGraphicFramePr>
          <p:nvPr>
            <p:extLst/>
          </p:nvPr>
        </p:nvGraphicFramePr>
        <p:xfrm>
          <a:off x="738188" y="3341688"/>
          <a:ext cx="7429500" cy="1981200"/>
        </p:xfrm>
        <a:graphic>
          <a:graphicData uri="http://schemas.openxmlformats.org/presentationml/2006/ole">
            <mc:AlternateContent xmlns:mc="http://schemas.openxmlformats.org/markup-compatibility/2006">
              <mc:Choice xmlns:v="urn:schemas-microsoft-com:vml" Requires="v">
                <p:oleObj spid="_x0000_s92163" name="Equation" r:id="rId3" imgW="7429320" imgH="1981080" progId="Equation.DSMT4">
                  <p:embed/>
                </p:oleObj>
              </mc:Choice>
              <mc:Fallback>
                <p:oleObj name="Equation" r:id="rId3" imgW="7429320" imgH="1981080" progId="Equation.DSMT4">
                  <p:embed/>
                  <p:pic>
                    <p:nvPicPr>
                      <p:cNvPr id="4" name="Object 3" descr="In each, an acid plus a carbonate yield carbon dioxide plus salt plus water. 2 H C l, aqueous, plus C a C O 3, solid, yields C O 2, gaseous, plus C a C l 2, aqueous, plus H 2 O, liquid. H C l, aqueous, plus N a H C O 3, solid, yields C O 2, gaseous, plus N a C l, aqueous, plus H 2 O, liquid.">
                        <a:extLst>
                          <a:ext uri="{FF2B5EF4-FFF2-40B4-BE49-F238E27FC236}">
                            <a16:creationId xmlns:a16="http://schemas.microsoft.com/office/drawing/2014/main" id="{AA70D5FE-E07C-453F-B286-AE2F82870C4A}"/>
                          </a:ext>
                        </a:extLst>
                      </p:cNvPr>
                      <p:cNvPicPr/>
                      <p:nvPr/>
                    </p:nvPicPr>
                    <p:blipFill>
                      <a:blip r:embed="rId4"/>
                      <a:stretch>
                        <a:fillRect/>
                      </a:stretch>
                    </p:blipFill>
                    <p:spPr>
                      <a:xfrm>
                        <a:off x="738188" y="3341688"/>
                        <a:ext cx="7429500" cy="1981200"/>
                      </a:xfrm>
                      <a:prstGeom prst="rect">
                        <a:avLst/>
                      </a:prstGeom>
                    </p:spPr>
                  </p:pic>
                </p:oleObj>
              </mc:Fallback>
            </mc:AlternateContent>
          </a:graphicData>
        </a:graphic>
      </p:graphicFrame>
    </p:spTree>
    <p:extLst>
      <p:ext uri="{BB962C8B-B14F-4D97-AF65-F5344CB8AC3E}">
        <p14:creationId xmlns:p14="http://schemas.microsoft.com/office/powerpoint/2010/main" val="564825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83D5-733D-4AC3-9359-DBC6B2EDCE9F}"/>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D54AFBF7-0187-4A4B-95D9-170861B15F3D}"/>
              </a:ext>
            </a:extLst>
          </p:cNvPr>
          <p:cNvSpPr>
            <a:spLocks noGrp="1"/>
          </p:cNvSpPr>
          <p:nvPr>
            <p:ph sz="quarter" idx="14"/>
          </p:nvPr>
        </p:nvSpPr>
        <p:spPr>
          <a:xfrm>
            <a:off x="457200" y="1555200"/>
            <a:ext cx="8229600" cy="414000"/>
          </a:xfrm>
        </p:spPr>
        <p:txBody>
          <a:bodyPr/>
          <a:lstStyle/>
          <a:p>
            <a:pPr marL="432" indent="0">
              <a:buNone/>
            </a:pPr>
            <a:r>
              <a:rPr lang="en-IN" sz="2400" dirty="0">
                <a:solidFill>
                  <a:schemeClr val="tx1"/>
                </a:solidFill>
              </a:rPr>
              <a:t>Write balanced equations for the following reactions:</a:t>
            </a:r>
          </a:p>
        </p:txBody>
      </p:sp>
      <p:sp>
        <p:nvSpPr>
          <p:cNvPr id="5" name="Content Placeholder 4">
            <a:extLst>
              <a:ext uri="{FF2B5EF4-FFF2-40B4-BE49-F238E27FC236}">
                <a16:creationId xmlns:a16="http://schemas.microsoft.com/office/drawing/2014/main" id="{38A1E76D-419F-4F73-BC85-3AE9D7F2E042}"/>
              </a:ext>
            </a:extLst>
          </p:cNvPr>
          <p:cNvSpPr>
            <a:spLocks noGrp="1"/>
          </p:cNvSpPr>
          <p:nvPr>
            <p:ph sz="quarter" idx="15"/>
          </p:nvPr>
        </p:nvSpPr>
        <p:spPr>
          <a:xfrm>
            <a:off x="457200" y="2336400"/>
            <a:ext cx="432000" cy="432000"/>
          </a:xfrm>
        </p:spPr>
        <p:txBody>
          <a:bodyPr/>
          <a:lstStyle/>
          <a:p>
            <a:pPr marL="0" indent="0">
              <a:buNone/>
            </a:pPr>
            <a:r>
              <a:rPr lang="en-US" sz="2400" dirty="0">
                <a:solidFill>
                  <a:schemeClr val="tx2"/>
                </a:solidFill>
              </a:rPr>
              <a:t>A.</a:t>
            </a:r>
          </a:p>
        </p:txBody>
      </p:sp>
      <p:graphicFrame>
        <p:nvGraphicFramePr>
          <p:cNvPr id="6" name="Object 5" descr="M g C O 3, solid, plus H B r, aqueous, yields blank.">
            <a:extLst>
              <a:ext uri="{FF2B5EF4-FFF2-40B4-BE49-F238E27FC236}">
                <a16:creationId xmlns:a16="http://schemas.microsoft.com/office/drawing/2014/main" id="{923C7C32-DF99-42FC-A92D-263A166E45ED}"/>
              </a:ext>
            </a:extLst>
          </p:cNvPr>
          <p:cNvGraphicFramePr>
            <a:graphicFrameLocks noChangeAspect="1"/>
          </p:cNvGraphicFramePr>
          <p:nvPr>
            <p:extLst/>
          </p:nvPr>
        </p:nvGraphicFramePr>
        <p:xfrm>
          <a:off x="970176" y="2331371"/>
          <a:ext cx="3289300" cy="431800"/>
        </p:xfrm>
        <a:graphic>
          <a:graphicData uri="http://schemas.openxmlformats.org/presentationml/2006/ole">
            <mc:AlternateContent xmlns:mc="http://schemas.openxmlformats.org/markup-compatibility/2006">
              <mc:Choice xmlns:v="urn:schemas-microsoft-com:vml" Requires="v">
                <p:oleObj spid="_x0000_s93188" name="Equation" r:id="rId3" imgW="3288960" imgH="431640" progId="Equation.DSMT4">
                  <p:embed/>
                </p:oleObj>
              </mc:Choice>
              <mc:Fallback>
                <p:oleObj name="Equation" r:id="rId3" imgW="3288960" imgH="431640" progId="Equation.DSMT4">
                  <p:embed/>
                  <p:pic>
                    <p:nvPicPr>
                      <p:cNvPr id="6" name="Object 5" descr="M g C O 3, solid, plus H B r, aqueous, yields blank.">
                        <a:extLst>
                          <a:ext uri="{FF2B5EF4-FFF2-40B4-BE49-F238E27FC236}">
                            <a16:creationId xmlns:a16="http://schemas.microsoft.com/office/drawing/2014/main" id="{923C7C32-DF99-42FC-A92D-263A166E45ED}"/>
                          </a:ext>
                        </a:extLst>
                      </p:cNvPr>
                      <p:cNvPicPr/>
                      <p:nvPr/>
                    </p:nvPicPr>
                    <p:blipFill>
                      <a:blip r:embed="rId4"/>
                      <a:stretch>
                        <a:fillRect/>
                      </a:stretch>
                    </p:blipFill>
                    <p:spPr>
                      <a:xfrm>
                        <a:off x="970176" y="2331371"/>
                        <a:ext cx="3289300"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B0FC8DE-3AC0-4A4D-B7D9-73FA32F66D55}"/>
              </a:ext>
            </a:extLst>
          </p:cNvPr>
          <p:cNvSpPr>
            <a:spLocks noGrp="1"/>
          </p:cNvSpPr>
          <p:nvPr>
            <p:ph sz="quarter" idx="16"/>
          </p:nvPr>
        </p:nvSpPr>
        <p:spPr>
          <a:xfrm>
            <a:off x="457200" y="2941200"/>
            <a:ext cx="432000" cy="432000"/>
          </a:xfrm>
          <a:noFill/>
          <a:ln>
            <a:noFill/>
          </a:ln>
        </p:spPr>
        <p:txBody>
          <a:bodyPr lIns="0" tIns="0" rIns="0" bIns="0" anchor="t" anchorCtr="0"/>
          <a:lstStyle/>
          <a:p>
            <a:pPr marL="0" indent="0">
              <a:buNone/>
            </a:pPr>
            <a:r>
              <a:rPr lang="en-US" sz="2400" dirty="0">
                <a:solidFill>
                  <a:schemeClr val="tx2"/>
                </a:solidFill>
              </a:rPr>
              <a:t>B.</a:t>
            </a:r>
          </a:p>
        </p:txBody>
      </p:sp>
      <p:graphicFrame>
        <p:nvGraphicFramePr>
          <p:cNvPr id="7" name="Object 6" descr="H C l, aqueous, plus N a H C O 3, aqueous, yields blank.">
            <a:extLst>
              <a:ext uri="{FF2B5EF4-FFF2-40B4-BE49-F238E27FC236}">
                <a16:creationId xmlns:a16="http://schemas.microsoft.com/office/drawing/2014/main" id="{50938DD7-0C31-45C2-A2F0-967B45A0D871}"/>
              </a:ext>
            </a:extLst>
          </p:cNvPr>
          <p:cNvGraphicFramePr>
            <a:graphicFrameLocks noChangeAspect="1"/>
          </p:cNvGraphicFramePr>
          <p:nvPr>
            <p:extLst/>
          </p:nvPr>
        </p:nvGraphicFramePr>
        <p:xfrm>
          <a:off x="970176" y="2936300"/>
          <a:ext cx="3619500" cy="431800"/>
        </p:xfrm>
        <a:graphic>
          <a:graphicData uri="http://schemas.openxmlformats.org/presentationml/2006/ole">
            <mc:AlternateContent xmlns:mc="http://schemas.openxmlformats.org/markup-compatibility/2006">
              <mc:Choice xmlns:v="urn:schemas-microsoft-com:vml" Requires="v">
                <p:oleObj spid="_x0000_s93189" name="Equation" r:id="rId5" imgW="3619440" imgH="431640" progId="Equation.DSMT4">
                  <p:embed/>
                </p:oleObj>
              </mc:Choice>
              <mc:Fallback>
                <p:oleObj name="Equation" r:id="rId5" imgW="3619440" imgH="431640" progId="Equation.DSMT4">
                  <p:embed/>
                  <p:pic>
                    <p:nvPicPr>
                      <p:cNvPr id="7" name="Object 6" descr="H C l, aqueous, plus N a H C O 3, aqueous, yields blank.">
                        <a:extLst>
                          <a:ext uri="{FF2B5EF4-FFF2-40B4-BE49-F238E27FC236}">
                            <a16:creationId xmlns:a16="http://schemas.microsoft.com/office/drawing/2014/main" id="{50938DD7-0C31-45C2-A2F0-967B45A0D871}"/>
                          </a:ext>
                        </a:extLst>
                      </p:cNvPr>
                      <p:cNvPicPr/>
                      <p:nvPr/>
                    </p:nvPicPr>
                    <p:blipFill>
                      <a:blip r:embed="rId6"/>
                      <a:stretch>
                        <a:fillRect/>
                      </a:stretch>
                    </p:blipFill>
                    <p:spPr>
                      <a:xfrm>
                        <a:off x="970176" y="2936300"/>
                        <a:ext cx="3619500" cy="431800"/>
                      </a:xfrm>
                      <a:prstGeom prst="rect">
                        <a:avLst/>
                      </a:prstGeom>
                    </p:spPr>
                  </p:pic>
                </p:oleObj>
              </mc:Fallback>
            </mc:AlternateContent>
          </a:graphicData>
        </a:graphic>
      </p:graphicFrame>
      <p:pic>
        <p:nvPicPr>
          <p:cNvPr id="16" name="Content Placeholder 15" descr="A solution of baking soda bubbles when vinegar is added.">
            <a:extLst>
              <a:ext uri="{FF2B5EF4-FFF2-40B4-BE49-F238E27FC236}">
                <a16:creationId xmlns:a16="http://schemas.microsoft.com/office/drawing/2014/main" id="{0576A530-E5DD-404F-84D8-AAD74DE8A8BB}"/>
              </a:ext>
            </a:extLst>
          </p:cNvPr>
          <p:cNvPicPr>
            <a:picLocks noGrp="1" noChangeAspect="1"/>
          </p:cNvPicPr>
          <p:nvPr>
            <p:ph sz="quarter" idx="17"/>
          </p:nvPr>
        </p:nvPicPr>
        <p:blipFill>
          <a:blip r:embed="rId7"/>
          <a:stretch>
            <a:fillRect/>
          </a:stretch>
        </p:blipFill>
        <p:spPr>
          <a:xfrm>
            <a:off x="5323209" y="2211750"/>
            <a:ext cx="2840982" cy="3645724"/>
          </a:xfrm>
          <a:prstGeom prst="rect">
            <a:avLst/>
          </a:prstGeom>
        </p:spPr>
      </p:pic>
    </p:spTree>
    <p:extLst>
      <p:ext uri="{BB962C8B-B14F-4D97-AF65-F5344CB8AC3E}">
        <p14:creationId xmlns:p14="http://schemas.microsoft.com/office/powerpoint/2010/main" val="476062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81CA-8E9E-4434-A63E-1D844EE84246}"/>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633A4087-11B0-434E-BE40-06937CB16E47}"/>
              </a:ext>
            </a:extLst>
          </p:cNvPr>
          <p:cNvSpPr>
            <a:spLocks noGrp="1"/>
          </p:cNvSpPr>
          <p:nvPr>
            <p:ph sz="quarter" idx="14"/>
          </p:nvPr>
        </p:nvSpPr>
        <p:spPr>
          <a:xfrm>
            <a:off x="476221" y="1525462"/>
            <a:ext cx="8229600" cy="414000"/>
          </a:xfrm>
        </p:spPr>
        <p:txBody>
          <a:bodyPr/>
          <a:lstStyle/>
          <a:p>
            <a:pPr marL="0" indent="0">
              <a:buNone/>
            </a:pPr>
            <a:r>
              <a:rPr lang="en-IN" sz="2400" dirty="0"/>
              <a:t>Match the formulas with the names.</a:t>
            </a:r>
          </a:p>
        </p:txBody>
      </p:sp>
      <p:sp>
        <p:nvSpPr>
          <p:cNvPr id="5" name="Content Placeholder 4">
            <a:extLst>
              <a:ext uri="{FF2B5EF4-FFF2-40B4-BE49-F238E27FC236}">
                <a16:creationId xmlns:a16="http://schemas.microsoft.com/office/drawing/2014/main" id="{47E4ACBD-3229-4D4E-ACE5-546001FA9925}"/>
              </a:ext>
            </a:extLst>
          </p:cNvPr>
          <p:cNvSpPr>
            <a:spLocks noGrp="1"/>
          </p:cNvSpPr>
          <p:nvPr>
            <p:ph sz="quarter" idx="15"/>
          </p:nvPr>
        </p:nvSpPr>
        <p:spPr>
          <a:xfrm>
            <a:off x="457200" y="2210400"/>
            <a:ext cx="2708010" cy="436500"/>
          </a:xfrm>
        </p:spPr>
        <p:txBody>
          <a:bodyPr/>
          <a:lstStyle/>
          <a:p>
            <a:pPr marL="432000" indent="-432000">
              <a:buFont typeface="+mj-lt"/>
              <a:buAutoNum type="arabicPeriod"/>
            </a:pPr>
            <a:r>
              <a:rPr lang="en-IN" sz="2400" dirty="0"/>
              <a:t> Fill in the blank</a:t>
            </a:r>
          </a:p>
        </p:txBody>
      </p:sp>
      <p:graphicFrame>
        <p:nvGraphicFramePr>
          <p:cNvPr id="14" name="Object 13" descr="H N O sub 2">
            <a:extLst>
              <a:ext uri="{FF2B5EF4-FFF2-40B4-BE49-F238E27FC236}">
                <a16:creationId xmlns:a16="http://schemas.microsoft.com/office/drawing/2014/main" id="{89238F33-7284-48C3-8F60-5DC84C076F36}"/>
              </a:ext>
            </a:extLst>
          </p:cNvPr>
          <p:cNvGraphicFramePr>
            <a:graphicFrameLocks noChangeAspect="1"/>
          </p:cNvGraphicFramePr>
          <p:nvPr>
            <p:extLst>
              <p:ext uri="{D42A27DB-BD31-4B8C-83A1-F6EECF244321}">
                <p14:modId xmlns:p14="http://schemas.microsoft.com/office/powerpoint/2010/main" val="232947324"/>
              </p:ext>
            </p:extLst>
          </p:nvPr>
        </p:nvGraphicFramePr>
        <p:xfrm>
          <a:off x="3359998" y="2246053"/>
          <a:ext cx="825500" cy="381000"/>
        </p:xfrm>
        <a:graphic>
          <a:graphicData uri="http://schemas.openxmlformats.org/presentationml/2006/ole">
            <mc:AlternateContent xmlns:mc="http://schemas.openxmlformats.org/markup-compatibility/2006">
              <mc:Choice xmlns:v="urn:schemas-microsoft-com:vml" Requires="v">
                <p:oleObj spid="_x0000_s8230" name="Equation" r:id="rId3" imgW="825480" imgH="380880" progId="Equation.DSMT4">
                  <p:embed/>
                </p:oleObj>
              </mc:Choice>
              <mc:Fallback>
                <p:oleObj name="Equation" r:id="rId3" imgW="825480" imgH="380880" progId="Equation.DSMT4">
                  <p:embed/>
                  <p:pic>
                    <p:nvPicPr>
                      <p:cNvPr id="0" name=""/>
                      <p:cNvPicPr/>
                      <p:nvPr/>
                    </p:nvPicPr>
                    <p:blipFill>
                      <a:blip r:embed="rId4"/>
                      <a:stretch>
                        <a:fillRect/>
                      </a:stretch>
                    </p:blipFill>
                    <p:spPr>
                      <a:xfrm>
                        <a:off x="3359998" y="2246053"/>
                        <a:ext cx="8255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3722F89B-451B-4A7C-B1DD-BF2FC42FB7DA}"/>
              </a:ext>
            </a:extLst>
          </p:cNvPr>
          <p:cNvSpPr>
            <a:spLocks noGrp="1"/>
          </p:cNvSpPr>
          <p:nvPr>
            <p:ph sz="quarter" idx="16"/>
          </p:nvPr>
        </p:nvSpPr>
        <p:spPr>
          <a:xfrm>
            <a:off x="5191228" y="2210400"/>
            <a:ext cx="3151106" cy="426566"/>
          </a:xfrm>
        </p:spPr>
        <p:txBody>
          <a:bodyPr/>
          <a:lstStyle/>
          <a:p>
            <a:pPr marL="432" indent="0">
              <a:buNone/>
            </a:pPr>
            <a:r>
              <a:rPr lang="en-US" sz="2400" dirty="0">
                <a:solidFill>
                  <a:srgbClr val="007FA3"/>
                </a:solidFill>
              </a:rPr>
              <a:t>A.</a:t>
            </a:r>
            <a:r>
              <a:rPr lang="en-US" sz="2400" dirty="0"/>
              <a:t> iodic acid</a:t>
            </a:r>
          </a:p>
        </p:txBody>
      </p:sp>
      <p:sp>
        <p:nvSpPr>
          <p:cNvPr id="6" name="Content Placeholder 5">
            <a:extLst>
              <a:ext uri="{FF2B5EF4-FFF2-40B4-BE49-F238E27FC236}">
                <a16:creationId xmlns:a16="http://schemas.microsoft.com/office/drawing/2014/main" id="{153EE74F-4C04-45E9-A3EC-40AC3D8D2B0C}"/>
              </a:ext>
            </a:extLst>
          </p:cNvPr>
          <p:cNvSpPr>
            <a:spLocks noGrp="1"/>
          </p:cNvSpPr>
          <p:nvPr>
            <p:ph sz="quarter" idx="17"/>
          </p:nvPr>
        </p:nvSpPr>
        <p:spPr>
          <a:xfrm>
            <a:off x="454672" y="2818148"/>
            <a:ext cx="2710538" cy="470192"/>
          </a:xfrm>
        </p:spPr>
        <p:txBody>
          <a:bodyPr/>
          <a:lstStyle/>
          <a:p>
            <a:pPr marL="432000" indent="-432000">
              <a:buFont typeface="+mj-lt"/>
              <a:buAutoNum type="arabicPeriod" startAt="2"/>
            </a:pPr>
            <a:r>
              <a:rPr lang="en-IN" sz="2400" dirty="0">
                <a:solidFill>
                  <a:schemeClr val="tx1"/>
                </a:solidFill>
              </a:rPr>
              <a:t> Fill in the blank</a:t>
            </a:r>
            <a:endParaRPr lang="en-US" sz="2400" dirty="0">
              <a:solidFill>
                <a:schemeClr val="tx1"/>
              </a:solidFill>
            </a:endParaRPr>
          </a:p>
        </p:txBody>
      </p:sp>
      <p:graphicFrame>
        <p:nvGraphicFramePr>
          <p:cNvPr id="20" name="Object 19" descr="C a left parenthesis O H right parenthesis sub 2">
            <a:extLst>
              <a:ext uri="{FF2B5EF4-FFF2-40B4-BE49-F238E27FC236}">
                <a16:creationId xmlns:a16="http://schemas.microsoft.com/office/drawing/2014/main" id="{9D6F96EE-D279-4040-9C84-9EC4C353ECB5}"/>
              </a:ext>
            </a:extLst>
          </p:cNvPr>
          <p:cNvGraphicFramePr>
            <a:graphicFrameLocks noChangeAspect="1"/>
          </p:cNvGraphicFramePr>
          <p:nvPr>
            <p:extLst>
              <p:ext uri="{D42A27DB-BD31-4B8C-83A1-F6EECF244321}">
                <p14:modId xmlns:p14="http://schemas.microsoft.com/office/powerpoint/2010/main" val="1539813089"/>
              </p:ext>
            </p:extLst>
          </p:nvPr>
        </p:nvGraphicFramePr>
        <p:xfrm>
          <a:off x="3359998" y="2831480"/>
          <a:ext cx="1193800" cy="381000"/>
        </p:xfrm>
        <a:graphic>
          <a:graphicData uri="http://schemas.openxmlformats.org/presentationml/2006/ole">
            <mc:AlternateContent xmlns:mc="http://schemas.openxmlformats.org/markup-compatibility/2006">
              <mc:Choice xmlns:v="urn:schemas-microsoft-com:vml" Requires="v">
                <p:oleObj spid="_x0000_s8231" name="Equation" r:id="rId5" imgW="1193760" imgH="380880" progId="Equation.DSMT4">
                  <p:embed/>
                </p:oleObj>
              </mc:Choice>
              <mc:Fallback>
                <p:oleObj name="Equation" r:id="rId5" imgW="1193760" imgH="380880" progId="Equation.DSMT4">
                  <p:embed/>
                  <p:pic>
                    <p:nvPicPr>
                      <p:cNvPr id="14" name="Object 13">
                        <a:extLst>
                          <a:ext uri="{FF2B5EF4-FFF2-40B4-BE49-F238E27FC236}">
                            <a16:creationId xmlns:a16="http://schemas.microsoft.com/office/drawing/2014/main" id="{89238F33-7284-48C3-8F60-5DC84C076F36}"/>
                          </a:ext>
                        </a:extLst>
                      </p:cNvPr>
                      <p:cNvPicPr/>
                      <p:nvPr/>
                    </p:nvPicPr>
                    <p:blipFill>
                      <a:blip r:embed="rId6"/>
                      <a:stretch>
                        <a:fillRect/>
                      </a:stretch>
                    </p:blipFill>
                    <p:spPr>
                      <a:xfrm>
                        <a:off x="3359998" y="2831480"/>
                        <a:ext cx="11938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3DEB1D5-5EDE-42D5-91B5-A042CAA711AE}"/>
              </a:ext>
            </a:extLst>
          </p:cNvPr>
          <p:cNvSpPr>
            <a:spLocks noGrp="1"/>
          </p:cNvSpPr>
          <p:nvPr>
            <p:ph sz="quarter" idx="18"/>
          </p:nvPr>
        </p:nvSpPr>
        <p:spPr>
          <a:xfrm>
            <a:off x="5191227" y="2816185"/>
            <a:ext cx="3151105" cy="472155"/>
          </a:xfrm>
        </p:spPr>
        <p:txBody>
          <a:bodyPr/>
          <a:lstStyle/>
          <a:p>
            <a:pPr marL="432" indent="0">
              <a:buNone/>
            </a:pPr>
            <a:r>
              <a:rPr lang="en-US" sz="2400" dirty="0">
                <a:solidFill>
                  <a:schemeClr val="tx2"/>
                </a:solidFill>
              </a:rPr>
              <a:t>B.</a:t>
            </a:r>
            <a:r>
              <a:rPr lang="en-US" sz="2400" dirty="0"/>
              <a:t> sulfuric acid</a:t>
            </a:r>
          </a:p>
        </p:txBody>
      </p:sp>
      <p:sp>
        <p:nvSpPr>
          <p:cNvPr id="8" name="Content Placeholder 7">
            <a:extLst>
              <a:ext uri="{FF2B5EF4-FFF2-40B4-BE49-F238E27FC236}">
                <a16:creationId xmlns:a16="http://schemas.microsoft.com/office/drawing/2014/main" id="{CCFF01C2-17E5-4D4D-A665-6ED6A1F598FA}"/>
              </a:ext>
            </a:extLst>
          </p:cNvPr>
          <p:cNvSpPr>
            <a:spLocks noGrp="1"/>
          </p:cNvSpPr>
          <p:nvPr>
            <p:ph sz="quarter" idx="19"/>
          </p:nvPr>
        </p:nvSpPr>
        <p:spPr>
          <a:xfrm>
            <a:off x="473056" y="3458292"/>
            <a:ext cx="2697068" cy="450032"/>
          </a:xfrm>
        </p:spPr>
        <p:txBody>
          <a:bodyPr/>
          <a:lstStyle/>
          <a:p>
            <a:pPr marL="432000" indent="-432000">
              <a:buFont typeface="+mj-lt"/>
              <a:buAutoNum type="arabicPeriod" startAt="3"/>
            </a:pPr>
            <a:r>
              <a:rPr lang="en-US" sz="2400" dirty="0">
                <a:solidFill>
                  <a:schemeClr val="tx1"/>
                </a:solidFill>
              </a:rPr>
              <a:t> Fill in the blank</a:t>
            </a:r>
            <a:endParaRPr lang="en-US" sz="2400" baseline="-25000" dirty="0">
              <a:solidFill>
                <a:schemeClr val="tx1"/>
              </a:solidFill>
            </a:endParaRPr>
          </a:p>
        </p:txBody>
      </p:sp>
      <p:graphicFrame>
        <p:nvGraphicFramePr>
          <p:cNvPr id="21" name="Object 20" descr="H sub 2 S O sub 4">
            <a:extLst>
              <a:ext uri="{FF2B5EF4-FFF2-40B4-BE49-F238E27FC236}">
                <a16:creationId xmlns:a16="http://schemas.microsoft.com/office/drawing/2014/main" id="{2D5765CA-E374-4058-833E-AAE1B7D30E44}"/>
              </a:ext>
            </a:extLst>
          </p:cNvPr>
          <p:cNvGraphicFramePr>
            <a:graphicFrameLocks noChangeAspect="1"/>
          </p:cNvGraphicFramePr>
          <p:nvPr>
            <p:extLst>
              <p:ext uri="{D42A27DB-BD31-4B8C-83A1-F6EECF244321}">
                <p14:modId xmlns:p14="http://schemas.microsoft.com/office/powerpoint/2010/main" val="12418822"/>
              </p:ext>
            </p:extLst>
          </p:nvPr>
        </p:nvGraphicFramePr>
        <p:xfrm>
          <a:off x="3359998" y="3492807"/>
          <a:ext cx="927100" cy="381000"/>
        </p:xfrm>
        <a:graphic>
          <a:graphicData uri="http://schemas.openxmlformats.org/presentationml/2006/ole">
            <mc:AlternateContent xmlns:mc="http://schemas.openxmlformats.org/markup-compatibility/2006">
              <mc:Choice xmlns:v="urn:schemas-microsoft-com:vml" Requires="v">
                <p:oleObj spid="_x0000_s8232" name="Equation" r:id="rId7" imgW="927000" imgH="380880" progId="Equation.DSMT4">
                  <p:embed/>
                </p:oleObj>
              </mc:Choice>
              <mc:Fallback>
                <p:oleObj name="Equation" r:id="rId7" imgW="927000" imgH="380880" progId="Equation.DSMT4">
                  <p:embed/>
                  <p:pic>
                    <p:nvPicPr>
                      <p:cNvPr id="20" name="Object 19">
                        <a:extLst>
                          <a:ext uri="{FF2B5EF4-FFF2-40B4-BE49-F238E27FC236}">
                            <a16:creationId xmlns:a16="http://schemas.microsoft.com/office/drawing/2014/main" id="{9D6F96EE-D279-4040-9C84-9EC4C353ECB5}"/>
                          </a:ext>
                        </a:extLst>
                      </p:cNvPr>
                      <p:cNvPicPr/>
                      <p:nvPr/>
                    </p:nvPicPr>
                    <p:blipFill>
                      <a:blip r:embed="rId8"/>
                      <a:stretch>
                        <a:fillRect/>
                      </a:stretch>
                    </p:blipFill>
                    <p:spPr>
                      <a:xfrm>
                        <a:off x="3359998" y="3492807"/>
                        <a:ext cx="9271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E07DAA3-EA35-47DA-A49A-7EAAEB617D76}"/>
              </a:ext>
            </a:extLst>
          </p:cNvPr>
          <p:cNvSpPr>
            <a:spLocks noGrp="1"/>
          </p:cNvSpPr>
          <p:nvPr>
            <p:ph sz="quarter" idx="20"/>
          </p:nvPr>
        </p:nvSpPr>
        <p:spPr>
          <a:xfrm>
            <a:off x="5191228" y="3458291"/>
            <a:ext cx="3140385" cy="450032"/>
          </a:xfrm>
        </p:spPr>
        <p:txBody>
          <a:bodyPr/>
          <a:lstStyle/>
          <a:p>
            <a:pPr marL="0" indent="0">
              <a:buNone/>
            </a:pPr>
            <a:r>
              <a:rPr lang="en-US" sz="2400" dirty="0">
                <a:solidFill>
                  <a:schemeClr val="tx2"/>
                </a:solidFill>
              </a:rPr>
              <a:t>C.</a:t>
            </a:r>
            <a:r>
              <a:rPr lang="en-US" sz="2400" dirty="0"/>
              <a:t> sodium hydroxide</a:t>
            </a:r>
          </a:p>
        </p:txBody>
      </p:sp>
      <p:sp>
        <p:nvSpPr>
          <p:cNvPr id="10" name="Content Placeholder 9">
            <a:extLst>
              <a:ext uri="{FF2B5EF4-FFF2-40B4-BE49-F238E27FC236}">
                <a16:creationId xmlns:a16="http://schemas.microsoft.com/office/drawing/2014/main" id="{321D5833-D460-4E03-B6EF-308D8C01E29A}"/>
              </a:ext>
            </a:extLst>
          </p:cNvPr>
          <p:cNvSpPr>
            <a:spLocks noGrp="1"/>
          </p:cNvSpPr>
          <p:nvPr>
            <p:ph sz="quarter" idx="21"/>
          </p:nvPr>
        </p:nvSpPr>
        <p:spPr>
          <a:xfrm>
            <a:off x="476222" y="4038437"/>
            <a:ext cx="2693902" cy="450032"/>
          </a:xfrm>
        </p:spPr>
        <p:txBody>
          <a:bodyPr/>
          <a:lstStyle/>
          <a:p>
            <a:pPr marL="432000" indent="-432000">
              <a:buFont typeface="+mj-lt"/>
              <a:buAutoNum type="arabicPeriod" startAt="4"/>
            </a:pPr>
            <a:r>
              <a:rPr lang="en-US" sz="2400" dirty="0">
                <a:solidFill>
                  <a:schemeClr val="tx1"/>
                </a:solidFill>
              </a:rPr>
              <a:t> Fill in the blank</a:t>
            </a:r>
            <a:endParaRPr lang="en-US" sz="2400" baseline="-25000" dirty="0">
              <a:solidFill>
                <a:schemeClr val="tx1"/>
              </a:solidFill>
            </a:endParaRPr>
          </a:p>
        </p:txBody>
      </p:sp>
      <p:graphicFrame>
        <p:nvGraphicFramePr>
          <p:cNvPr id="22" name="Object 21" descr="H l O sub 3">
            <a:extLst>
              <a:ext uri="{FF2B5EF4-FFF2-40B4-BE49-F238E27FC236}">
                <a16:creationId xmlns:a16="http://schemas.microsoft.com/office/drawing/2014/main" id="{6F981A14-1267-4B89-850C-452E5D9E4709}"/>
              </a:ext>
            </a:extLst>
          </p:cNvPr>
          <p:cNvGraphicFramePr>
            <a:graphicFrameLocks noChangeAspect="1"/>
          </p:cNvGraphicFramePr>
          <p:nvPr>
            <p:extLst>
              <p:ext uri="{D42A27DB-BD31-4B8C-83A1-F6EECF244321}">
                <p14:modId xmlns:p14="http://schemas.microsoft.com/office/powerpoint/2010/main" val="2038655813"/>
              </p:ext>
            </p:extLst>
          </p:nvPr>
        </p:nvGraphicFramePr>
        <p:xfrm>
          <a:off x="3365190" y="4045404"/>
          <a:ext cx="660400" cy="381000"/>
        </p:xfrm>
        <a:graphic>
          <a:graphicData uri="http://schemas.openxmlformats.org/presentationml/2006/ole">
            <mc:AlternateContent xmlns:mc="http://schemas.openxmlformats.org/markup-compatibility/2006">
              <mc:Choice xmlns:v="urn:schemas-microsoft-com:vml" Requires="v">
                <p:oleObj spid="_x0000_s8233" name="Equation" r:id="rId9" imgW="660240" imgH="380880" progId="Equation.DSMT4">
                  <p:embed/>
                </p:oleObj>
              </mc:Choice>
              <mc:Fallback>
                <p:oleObj name="Equation" r:id="rId9" imgW="660240" imgH="380880" progId="Equation.DSMT4">
                  <p:embed/>
                  <p:pic>
                    <p:nvPicPr>
                      <p:cNvPr id="21" name="Object 20">
                        <a:extLst>
                          <a:ext uri="{FF2B5EF4-FFF2-40B4-BE49-F238E27FC236}">
                            <a16:creationId xmlns:a16="http://schemas.microsoft.com/office/drawing/2014/main" id="{2D5765CA-E374-4058-833E-AAE1B7D30E44}"/>
                          </a:ext>
                        </a:extLst>
                      </p:cNvPr>
                      <p:cNvPicPr/>
                      <p:nvPr/>
                    </p:nvPicPr>
                    <p:blipFill>
                      <a:blip r:embed="rId10"/>
                      <a:stretch>
                        <a:fillRect/>
                      </a:stretch>
                    </p:blipFill>
                    <p:spPr>
                      <a:xfrm>
                        <a:off x="3365190" y="4045404"/>
                        <a:ext cx="6604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9E2C0B8-9FE4-4D53-BA19-60350559DE5C}"/>
              </a:ext>
            </a:extLst>
          </p:cNvPr>
          <p:cNvSpPr>
            <a:spLocks noGrp="1"/>
          </p:cNvSpPr>
          <p:nvPr>
            <p:ph sz="quarter" idx="22"/>
          </p:nvPr>
        </p:nvSpPr>
        <p:spPr>
          <a:xfrm>
            <a:off x="5191228" y="4038436"/>
            <a:ext cx="3138245" cy="426566"/>
          </a:xfrm>
        </p:spPr>
        <p:txBody>
          <a:bodyPr/>
          <a:lstStyle/>
          <a:p>
            <a:pPr marL="432" indent="0">
              <a:buNone/>
            </a:pPr>
            <a:r>
              <a:rPr lang="en-US" sz="2400" dirty="0">
                <a:solidFill>
                  <a:schemeClr val="tx2"/>
                </a:solidFill>
              </a:rPr>
              <a:t>D.</a:t>
            </a:r>
            <a:r>
              <a:rPr lang="en-US" sz="2400" dirty="0"/>
              <a:t> nitrous acid</a:t>
            </a:r>
          </a:p>
        </p:txBody>
      </p:sp>
      <p:sp>
        <p:nvSpPr>
          <p:cNvPr id="12" name="Content Placeholder 11">
            <a:extLst>
              <a:ext uri="{FF2B5EF4-FFF2-40B4-BE49-F238E27FC236}">
                <a16:creationId xmlns:a16="http://schemas.microsoft.com/office/drawing/2014/main" id="{FD6DFB16-46B9-4698-B961-D92C080B2C19}"/>
              </a:ext>
            </a:extLst>
          </p:cNvPr>
          <p:cNvSpPr>
            <a:spLocks noGrp="1"/>
          </p:cNvSpPr>
          <p:nvPr>
            <p:ph sz="quarter" idx="23"/>
          </p:nvPr>
        </p:nvSpPr>
        <p:spPr>
          <a:xfrm>
            <a:off x="469879" y="4653746"/>
            <a:ext cx="3715619" cy="489754"/>
          </a:xfrm>
        </p:spPr>
        <p:txBody>
          <a:bodyPr/>
          <a:lstStyle/>
          <a:p>
            <a:pPr marL="432000" indent="-432000">
              <a:buFont typeface="+mj-lt"/>
              <a:buAutoNum type="arabicPeriod" startAt="5"/>
            </a:pPr>
            <a:r>
              <a:rPr lang="en-US" sz="2400" dirty="0"/>
              <a:t> </a:t>
            </a:r>
            <a:r>
              <a:rPr lang="en-US" sz="2400" dirty="0">
                <a:solidFill>
                  <a:schemeClr val="tx1"/>
                </a:solidFill>
              </a:rPr>
              <a:t>Fill in the blank</a:t>
            </a:r>
            <a:r>
              <a:rPr lang="en-US" sz="2400" dirty="0"/>
              <a:t> N</a:t>
            </a:r>
            <a:r>
              <a:rPr lang="en-US" sz="100" dirty="0"/>
              <a:t> </a:t>
            </a:r>
            <a:r>
              <a:rPr lang="en-US" sz="2400" dirty="0"/>
              <a:t>a</a:t>
            </a:r>
            <a:r>
              <a:rPr lang="en-US" sz="100" dirty="0"/>
              <a:t> </a:t>
            </a:r>
            <a:r>
              <a:rPr lang="en-US" sz="2400" dirty="0"/>
              <a:t>O</a:t>
            </a:r>
            <a:r>
              <a:rPr lang="en-US" sz="100" dirty="0"/>
              <a:t> </a:t>
            </a:r>
            <a:r>
              <a:rPr lang="en-US" sz="2400" dirty="0"/>
              <a:t>H</a:t>
            </a:r>
          </a:p>
        </p:txBody>
      </p:sp>
      <p:sp>
        <p:nvSpPr>
          <p:cNvPr id="13" name="Content Placeholder 12">
            <a:extLst>
              <a:ext uri="{FF2B5EF4-FFF2-40B4-BE49-F238E27FC236}">
                <a16:creationId xmlns:a16="http://schemas.microsoft.com/office/drawing/2014/main" id="{94A02C1D-1A26-4AA1-A526-CC0FA24D08AC}"/>
              </a:ext>
            </a:extLst>
          </p:cNvPr>
          <p:cNvSpPr>
            <a:spLocks noGrp="1"/>
          </p:cNvSpPr>
          <p:nvPr>
            <p:ph sz="quarter" idx="24"/>
          </p:nvPr>
        </p:nvSpPr>
        <p:spPr>
          <a:xfrm>
            <a:off x="5191228" y="4653747"/>
            <a:ext cx="3138245" cy="489754"/>
          </a:xfrm>
        </p:spPr>
        <p:txBody>
          <a:bodyPr/>
          <a:lstStyle/>
          <a:p>
            <a:pPr marL="0" indent="0">
              <a:buNone/>
            </a:pPr>
            <a:r>
              <a:rPr lang="en-US" sz="2400" dirty="0">
                <a:solidFill>
                  <a:schemeClr val="tx2"/>
                </a:solidFill>
                <a:latin typeface="+mn-lt"/>
              </a:rPr>
              <a:t>E.</a:t>
            </a:r>
            <a:r>
              <a:rPr lang="en-US" sz="2400" dirty="0"/>
              <a:t> calcium hydroxide</a:t>
            </a:r>
          </a:p>
        </p:txBody>
      </p:sp>
      <p:cxnSp>
        <p:nvCxnSpPr>
          <p:cNvPr id="15" name="Straight Connector 14">
            <a:extLst>
              <a:ext uri="{FF2B5EF4-FFF2-40B4-BE49-F238E27FC236}">
                <a16:creationId xmlns:a16="http://schemas.microsoft.com/office/drawing/2014/main" id="{C76EFFA4-D174-4247-8145-A36050CCB79B}"/>
              </a:ext>
              <a:ext uri="{C183D7F6-B498-43B3-948B-1728B52AA6E4}">
                <adec:decorative xmlns:adec="http://schemas.microsoft.com/office/drawing/2017/decorative" val="1"/>
              </a:ext>
            </a:extLst>
          </p:cNvPr>
          <p:cNvCxnSpPr/>
          <p:nvPr/>
        </p:nvCxnSpPr>
        <p:spPr>
          <a:xfrm>
            <a:off x="958644" y="2562459"/>
            <a:ext cx="201002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021F8432-CCB8-4967-8533-E4484B8C1B65}"/>
              </a:ext>
              <a:ext uri="{C183D7F6-B498-43B3-948B-1728B52AA6E4}">
                <adec:decorative xmlns:adec="http://schemas.microsoft.com/office/drawing/2017/decorative" val="1"/>
              </a:ext>
            </a:extLst>
          </p:cNvPr>
          <p:cNvCxnSpPr/>
          <p:nvPr/>
        </p:nvCxnSpPr>
        <p:spPr>
          <a:xfrm>
            <a:off x="963562" y="3172057"/>
            <a:ext cx="200510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DFF204B8-E798-4F78-86D0-0AB91D77AAC9}"/>
              </a:ext>
              <a:ext uri="{C183D7F6-B498-43B3-948B-1728B52AA6E4}">
                <adec:decorative xmlns:adec="http://schemas.microsoft.com/office/drawing/2017/decorative" val="1"/>
              </a:ext>
            </a:extLst>
          </p:cNvPr>
          <p:cNvCxnSpPr/>
          <p:nvPr/>
        </p:nvCxnSpPr>
        <p:spPr>
          <a:xfrm>
            <a:off x="1020808" y="3811151"/>
            <a:ext cx="194786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58E9211-0C64-4187-8C33-EC120D4554E7}"/>
              </a:ext>
              <a:ext uri="{C183D7F6-B498-43B3-948B-1728B52AA6E4}">
                <adec:decorative xmlns:adec="http://schemas.microsoft.com/office/drawing/2017/decorative" val="1"/>
              </a:ext>
            </a:extLst>
          </p:cNvPr>
          <p:cNvCxnSpPr/>
          <p:nvPr/>
        </p:nvCxnSpPr>
        <p:spPr>
          <a:xfrm>
            <a:off x="1042698" y="4391253"/>
            <a:ext cx="192597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613DF10-5F98-45A7-A397-60CDC520D26C}"/>
              </a:ext>
              <a:ext uri="{C183D7F6-B498-43B3-948B-1728B52AA6E4}">
                <adec:decorative xmlns:adec="http://schemas.microsoft.com/office/drawing/2017/decorative" val="1"/>
              </a:ext>
            </a:extLst>
          </p:cNvPr>
          <p:cNvCxnSpPr/>
          <p:nvPr/>
        </p:nvCxnSpPr>
        <p:spPr>
          <a:xfrm>
            <a:off x="958644" y="5015601"/>
            <a:ext cx="2010024"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929545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383D5-733D-4AC3-9359-DBC6B2EDCE9F}"/>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D54AFBF7-0187-4A4B-95D9-170861B15F3D}"/>
              </a:ext>
            </a:extLst>
          </p:cNvPr>
          <p:cNvSpPr>
            <a:spLocks noGrp="1"/>
          </p:cNvSpPr>
          <p:nvPr>
            <p:ph sz="quarter" idx="14"/>
          </p:nvPr>
        </p:nvSpPr>
        <p:spPr>
          <a:xfrm>
            <a:off x="457200" y="1493168"/>
            <a:ext cx="8229599" cy="420534"/>
          </a:xfrm>
        </p:spPr>
        <p:txBody>
          <a:bodyPr/>
          <a:lstStyle/>
          <a:p>
            <a:pPr marL="432" indent="0">
              <a:buNone/>
            </a:pPr>
            <a:r>
              <a:rPr lang="en-US" sz="2400" dirty="0"/>
              <a:t>Write balanced equations for the following reactions:</a:t>
            </a:r>
          </a:p>
        </p:txBody>
      </p:sp>
      <p:sp>
        <p:nvSpPr>
          <p:cNvPr id="5" name="Content Placeholder 4">
            <a:extLst>
              <a:ext uri="{FF2B5EF4-FFF2-40B4-BE49-F238E27FC236}">
                <a16:creationId xmlns:a16="http://schemas.microsoft.com/office/drawing/2014/main" id="{38A1E76D-419F-4F73-BC85-3AE9D7F2E042}"/>
              </a:ext>
            </a:extLst>
          </p:cNvPr>
          <p:cNvSpPr>
            <a:spLocks noGrp="1"/>
          </p:cNvSpPr>
          <p:nvPr>
            <p:ph sz="quarter" idx="15"/>
          </p:nvPr>
        </p:nvSpPr>
        <p:spPr>
          <a:xfrm>
            <a:off x="457200" y="2336861"/>
            <a:ext cx="434408" cy="426977"/>
          </a:xfrm>
        </p:spPr>
        <p:txBody>
          <a:bodyPr/>
          <a:lstStyle/>
          <a:p>
            <a:pPr marL="0" indent="0">
              <a:buNone/>
            </a:pPr>
            <a:r>
              <a:rPr lang="en-US" sz="2400" dirty="0">
                <a:solidFill>
                  <a:schemeClr val="tx2"/>
                </a:solidFill>
              </a:rPr>
              <a:t>A.</a:t>
            </a:r>
          </a:p>
        </p:txBody>
      </p:sp>
      <p:graphicFrame>
        <p:nvGraphicFramePr>
          <p:cNvPr id="6" name="Object 5" descr="M g C O 3, solid, plus 2 H B r, aqueous, yields M g B r 2, aqueous, plus C O 2, gaseous, plus H 2 O, liquid.">
            <a:extLst>
              <a:ext uri="{FF2B5EF4-FFF2-40B4-BE49-F238E27FC236}">
                <a16:creationId xmlns:a16="http://schemas.microsoft.com/office/drawing/2014/main" id="{923C7C32-DF99-42FC-A92D-263A166E45ED}"/>
              </a:ext>
            </a:extLst>
          </p:cNvPr>
          <p:cNvGraphicFramePr>
            <a:graphicFrameLocks noChangeAspect="1"/>
          </p:cNvGraphicFramePr>
          <p:nvPr>
            <p:extLst/>
          </p:nvPr>
        </p:nvGraphicFramePr>
        <p:xfrm>
          <a:off x="911567" y="2332038"/>
          <a:ext cx="7581901" cy="431800"/>
        </p:xfrm>
        <a:graphic>
          <a:graphicData uri="http://schemas.openxmlformats.org/presentationml/2006/ole">
            <mc:AlternateContent xmlns:mc="http://schemas.openxmlformats.org/markup-compatibility/2006">
              <mc:Choice xmlns:v="urn:schemas-microsoft-com:vml" Requires="v">
                <p:oleObj spid="_x0000_s94212" name="Equation" r:id="rId3" imgW="7581600" imgH="431640" progId="Equation.DSMT4">
                  <p:embed/>
                </p:oleObj>
              </mc:Choice>
              <mc:Fallback>
                <p:oleObj name="Equation" r:id="rId3" imgW="7581600" imgH="431640" progId="Equation.DSMT4">
                  <p:embed/>
                  <p:pic>
                    <p:nvPicPr>
                      <p:cNvPr id="6" name="Object 5" descr="M g C O 3, solid, plus 2 H B r, aqueous, yields M g B r 2, aqueous, plus C O 2, gaseous, plus H 2 O, liquid.">
                        <a:extLst>
                          <a:ext uri="{FF2B5EF4-FFF2-40B4-BE49-F238E27FC236}">
                            <a16:creationId xmlns:a16="http://schemas.microsoft.com/office/drawing/2014/main" id="{923C7C32-DF99-42FC-A92D-263A166E45ED}"/>
                          </a:ext>
                        </a:extLst>
                      </p:cNvPr>
                      <p:cNvPicPr/>
                      <p:nvPr/>
                    </p:nvPicPr>
                    <p:blipFill>
                      <a:blip r:embed="rId4"/>
                      <a:stretch>
                        <a:fillRect/>
                      </a:stretch>
                    </p:blipFill>
                    <p:spPr>
                      <a:xfrm>
                        <a:off x="911567" y="2332038"/>
                        <a:ext cx="7581901"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B0FC8DE-3AC0-4A4D-B7D9-73FA32F66D55}"/>
              </a:ext>
            </a:extLst>
          </p:cNvPr>
          <p:cNvSpPr>
            <a:spLocks noGrp="1"/>
          </p:cNvSpPr>
          <p:nvPr>
            <p:ph sz="quarter" idx="16"/>
          </p:nvPr>
        </p:nvSpPr>
        <p:spPr>
          <a:xfrm>
            <a:off x="457200" y="2941427"/>
            <a:ext cx="404558" cy="420534"/>
          </a:xfrm>
        </p:spPr>
        <p:txBody>
          <a:bodyPr/>
          <a:lstStyle/>
          <a:p>
            <a:pPr marL="432" indent="0">
              <a:buNone/>
            </a:pPr>
            <a:r>
              <a:rPr lang="en-US" sz="2400" dirty="0">
                <a:solidFill>
                  <a:schemeClr val="tx2"/>
                </a:solidFill>
              </a:rPr>
              <a:t>B.</a:t>
            </a:r>
          </a:p>
        </p:txBody>
      </p:sp>
      <p:graphicFrame>
        <p:nvGraphicFramePr>
          <p:cNvPr id="7" name="Object 6" descr="H C l, aqueous, plus N a H C O 3, aqueous, yields N a C l, aqueous, plus C O 2, gaseous, plus H 2 O, liquid.">
            <a:extLst>
              <a:ext uri="{FF2B5EF4-FFF2-40B4-BE49-F238E27FC236}">
                <a16:creationId xmlns:a16="http://schemas.microsoft.com/office/drawing/2014/main" id="{50938DD7-0C31-45C2-A2F0-967B45A0D871}"/>
              </a:ext>
            </a:extLst>
          </p:cNvPr>
          <p:cNvGraphicFramePr>
            <a:graphicFrameLocks noChangeAspect="1"/>
          </p:cNvGraphicFramePr>
          <p:nvPr>
            <p:extLst/>
          </p:nvPr>
        </p:nvGraphicFramePr>
        <p:xfrm>
          <a:off x="915558" y="2935288"/>
          <a:ext cx="7543801" cy="431800"/>
        </p:xfrm>
        <a:graphic>
          <a:graphicData uri="http://schemas.openxmlformats.org/presentationml/2006/ole">
            <mc:AlternateContent xmlns:mc="http://schemas.openxmlformats.org/markup-compatibility/2006">
              <mc:Choice xmlns:v="urn:schemas-microsoft-com:vml" Requires="v">
                <p:oleObj spid="_x0000_s94213" name="Equation" r:id="rId5" imgW="7543800" imgH="431640" progId="Equation.DSMT4">
                  <p:embed/>
                </p:oleObj>
              </mc:Choice>
              <mc:Fallback>
                <p:oleObj name="Equation" r:id="rId5" imgW="7543800" imgH="431640" progId="Equation.DSMT4">
                  <p:embed/>
                  <p:pic>
                    <p:nvPicPr>
                      <p:cNvPr id="7" name="Object 6" descr="H C l, aqueous, plus N a H C O 3, aqueous, yields N a C l, aqueous, plus C O 2, gaseous, plus H 2 O, liquid.">
                        <a:extLst>
                          <a:ext uri="{FF2B5EF4-FFF2-40B4-BE49-F238E27FC236}">
                            <a16:creationId xmlns:a16="http://schemas.microsoft.com/office/drawing/2014/main" id="{50938DD7-0C31-45C2-A2F0-967B45A0D871}"/>
                          </a:ext>
                        </a:extLst>
                      </p:cNvPr>
                      <p:cNvPicPr/>
                      <p:nvPr/>
                    </p:nvPicPr>
                    <p:blipFill>
                      <a:blip r:embed="rId6"/>
                      <a:stretch>
                        <a:fillRect/>
                      </a:stretch>
                    </p:blipFill>
                    <p:spPr>
                      <a:xfrm>
                        <a:off x="915558" y="2935288"/>
                        <a:ext cx="7543801" cy="431800"/>
                      </a:xfrm>
                      <a:prstGeom prst="rect">
                        <a:avLst/>
                      </a:prstGeom>
                    </p:spPr>
                  </p:pic>
                </p:oleObj>
              </mc:Fallback>
            </mc:AlternateContent>
          </a:graphicData>
        </a:graphic>
      </p:graphicFrame>
    </p:spTree>
    <p:extLst>
      <p:ext uri="{BB962C8B-B14F-4D97-AF65-F5344CB8AC3E}">
        <p14:creationId xmlns:p14="http://schemas.microsoft.com/office/powerpoint/2010/main" val="42030738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34F17-FF88-4E70-859D-F2E2F558AD42}"/>
              </a:ext>
            </a:extLst>
          </p:cNvPr>
          <p:cNvSpPr>
            <a:spLocks noGrp="1"/>
          </p:cNvSpPr>
          <p:nvPr>
            <p:ph type="title"/>
          </p:nvPr>
        </p:nvSpPr>
        <p:spPr>
          <a:xfrm>
            <a:off x="457200" y="215371"/>
            <a:ext cx="8305800" cy="1097279"/>
          </a:xfrm>
        </p:spPr>
        <p:txBody>
          <a:bodyPr/>
          <a:lstStyle/>
          <a:p>
            <a:r>
              <a:rPr lang="en-US" dirty="0"/>
              <a:t>Acids and Hydroxides: Neutralization</a:t>
            </a:r>
          </a:p>
        </p:txBody>
      </p:sp>
      <p:sp>
        <p:nvSpPr>
          <p:cNvPr id="3" name="Content Placeholder 2">
            <a:extLst>
              <a:ext uri="{FF2B5EF4-FFF2-40B4-BE49-F238E27FC236}">
                <a16:creationId xmlns:a16="http://schemas.microsoft.com/office/drawing/2014/main" id="{71EFF0C7-4C1D-4B03-A0DF-3B82B5D42B2B}"/>
              </a:ext>
            </a:extLst>
          </p:cNvPr>
          <p:cNvSpPr>
            <a:spLocks noGrp="1"/>
          </p:cNvSpPr>
          <p:nvPr>
            <p:ph sz="quarter" idx="13"/>
          </p:nvPr>
        </p:nvSpPr>
        <p:spPr>
          <a:xfrm>
            <a:off x="457200" y="1556327"/>
            <a:ext cx="8229600" cy="1872674"/>
          </a:xfrm>
        </p:spPr>
        <p:txBody>
          <a:bodyPr/>
          <a:lstStyle/>
          <a:p>
            <a:pPr marL="432" indent="0">
              <a:buNone/>
            </a:pPr>
            <a:r>
              <a:rPr lang="en-US" dirty="0"/>
              <a:t>In a neutralization reaction,</a:t>
            </a:r>
          </a:p>
          <a:p>
            <a:r>
              <a:rPr lang="en-US" dirty="0"/>
              <a:t>an acid reacts with a base to produce a salt and water</a:t>
            </a:r>
          </a:p>
          <a:p>
            <a:r>
              <a:rPr lang="en-US" dirty="0"/>
              <a:t>the salt formed is the anion from the acid and the cation from the base</a:t>
            </a:r>
          </a:p>
        </p:txBody>
      </p:sp>
      <p:graphicFrame>
        <p:nvGraphicFramePr>
          <p:cNvPr id="4" name="Object 3" descr="H C l, aqueous, plus N a O H, aqueous, yields N a C l, aqueous, plus H 2 O, liquid.">
            <a:extLst>
              <a:ext uri="{FF2B5EF4-FFF2-40B4-BE49-F238E27FC236}">
                <a16:creationId xmlns:a16="http://schemas.microsoft.com/office/drawing/2014/main" id="{E6917DBE-ABD9-4F31-A8C5-62B09671C824}"/>
              </a:ext>
            </a:extLst>
          </p:cNvPr>
          <p:cNvGraphicFramePr>
            <a:graphicFrameLocks noChangeAspect="1"/>
          </p:cNvGraphicFramePr>
          <p:nvPr>
            <p:extLst/>
          </p:nvPr>
        </p:nvGraphicFramePr>
        <p:xfrm>
          <a:off x="727381" y="3632915"/>
          <a:ext cx="5829300" cy="660400"/>
        </p:xfrm>
        <a:graphic>
          <a:graphicData uri="http://schemas.openxmlformats.org/presentationml/2006/ole">
            <mc:AlternateContent xmlns:mc="http://schemas.openxmlformats.org/markup-compatibility/2006">
              <mc:Choice xmlns:v="urn:schemas-microsoft-com:vml" Requires="v">
                <p:oleObj spid="_x0000_s95235" name="Equation" r:id="rId3" imgW="5829120" imgH="660240" progId="Equation.DSMT4">
                  <p:embed/>
                </p:oleObj>
              </mc:Choice>
              <mc:Fallback>
                <p:oleObj name="Equation" r:id="rId3" imgW="5829120" imgH="660240" progId="Equation.DSMT4">
                  <p:embed/>
                  <p:pic>
                    <p:nvPicPr>
                      <p:cNvPr id="4" name="Object 3" descr="H C l, aqueous, plus N a O H, aqueous, yields N a C l, aqueous, plus H 2 O, liquid.">
                        <a:extLst>
                          <a:ext uri="{FF2B5EF4-FFF2-40B4-BE49-F238E27FC236}">
                            <a16:creationId xmlns:a16="http://schemas.microsoft.com/office/drawing/2014/main" id="{E6917DBE-ABD9-4F31-A8C5-62B09671C824}"/>
                          </a:ext>
                        </a:extLst>
                      </p:cNvPr>
                      <p:cNvPicPr/>
                      <p:nvPr/>
                    </p:nvPicPr>
                    <p:blipFill>
                      <a:blip r:embed="rId4"/>
                      <a:stretch>
                        <a:fillRect/>
                      </a:stretch>
                    </p:blipFill>
                    <p:spPr>
                      <a:xfrm>
                        <a:off x="727381" y="3632915"/>
                        <a:ext cx="5829300" cy="660400"/>
                      </a:xfrm>
                      <a:prstGeom prst="rect">
                        <a:avLst/>
                      </a:prstGeom>
                    </p:spPr>
                  </p:pic>
                </p:oleObj>
              </mc:Fallback>
            </mc:AlternateContent>
          </a:graphicData>
        </a:graphic>
      </p:graphicFrame>
    </p:spTree>
    <p:extLst>
      <p:ext uri="{BB962C8B-B14F-4D97-AF65-F5344CB8AC3E}">
        <p14:creationId xmlns:p14="http://schemas.microsoft.com/office/powerpoint/2010/main" val="11766346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703E7-786E-43D0-A175-762A1D302BFE}"/>
              </a:ext>
            </a:extLst>
          </p:cNvPr>
          <p:cNvSpPr>
            <a:spLocks noGrp="1"/>
          </p:cNvSpPr>
          <p:nvPr>
            <p:ph type="title"/>
          </p:nvPr>
        </p:nvSpPr>
        <p:spPr/>
        <p:txBody>
          <a:bodyPr/>
          <a:lstStyle/>
          <a:p>
            <a:r>
              <a:rPr lang="en-US" dirty="0"/>
              <a:t>Neutralization Reactions</a:t>
            </a:r>
          </a:p>
        </p:txBody>
      </p:sp>
      <p:sp>
        <p:nvSpPr>
          <p:cNvPr id="3" name="Content Placeholder 2">
            <a:extLst>
              <a:ext uri="{FF2B5EF4-FFF2-40B4-BE49-F238E27FC236}">
                <a16:creationId xmlns:a16="http://schemas.microsoft.com/office/drawing/2014/main" id="{D53B7536-97B0-4E53-BFC2-648CA355986A}"/>
              </a:ext>
            </a:extLst>
          </p:cNvPr>
          <p:cNvSpPr>
            <a:spLocks noGrp="1"/>
          </p:cNvSpPr>
          <p:nvPr>
            <p:ph sz="quarter" idx="14"/>
          </p:nvPr>
        </p:nvSpPr>
        <p:spPr>
          <a:xfrm>
            <a:off x="457201" y="1555200"/>
            <a:ext cx="4318000" cy="414000"/>
          </a:xfrm>
        </p:spPr>
        <p:txBody>
          <a:bodyPr/>
          <a:lstStyle/>
          <a:p>
            <a:pPr marL="432" indent="0">
              <a:buNone/>
            </a:pPr>
            <a:r>
              <a:rPr lang="en-US" sz="2400" dirty="0"/>
              <a:t>In neutralization reactions, one</a:t>
            </a:r>
          </a:p>
        </p:txBody>
      </p:sp>
      <p:graphicFrame>
        <p:nvGraphicFramePr>
          <p:cNvPr id="15" name="Object 14" descr="H super plus">
            <a:extLst>
              <a:ext uri="{FF2B5EF4-FFF2-40B4-BE49-F238E27FC236}">
                <a16:creationId xmlns:a16="http://schemas.microsoft.com/office/drawing/2014/main" id="{F851C803-2E6C-4A6B-B2D9-A3E815A605E7}"/>
              </a:ext>
            </a:extLst>
          </p:cNvPr>
          <p:cNvGraphicFramePr>
            <a:graphicFrameLocks noChangeAspect="1"/>
          </p:cNvGraphicFramePr>
          <p:nvPr>
            <p:extLst/>
          </p:nvPr>
        </p:nvGraphicFramePr>
        <p:xfrm>
          <a:off x="4870451" y="1536150"/>
          <a:ext cx="368300" cy="368300"/>
        </p:xfrm>
        <a:graphic>
          <a:graphicData uri="http://schemas.openxmlformats.org/presentationml/2006/ole">
            <mc:AlternateContent xmlns:mc="http://schemas.openxmlformats.org/markup-compatibility/2006">
              <mc:Choice xmlns:v="urn:schemas-microsoft-com:vml" Requires="v">
                <p:oleObj spid="_x0000_s96266" name="Equation" r:id="rId3" imgW="368280" imgH="368280" progId="Equation.DSMT4">
                  <p:embed/>
                </p:oleObj>
              </mc:Choice>
              <mc:Fallback>
                <p:oleObj name="Equation" r:id="rId3" imgW="368280" imgH="368280" progId="Equation.DSMT4">
                  <p:embed/>
                  <p:pic>
                    <p:nvPicPr>
                      <p:cNvPr id="15" name="Object 14" descr="H super plus">
                        <a:extLst>
                          <a:ext uri="{FF2B5EF4-FFF2-40B4-BE49-F238E27FC236}">
                            <a16:creationId xmlns:a16="http://schemas.microsoft.com/office/drawing/2014/main" id="{F851C803-2E6C-4A6B-B2D9-A3E815A605E7}"/>
                          </a:ext>
                        </a:extLst>
                      </p:cNvPr>
                      <p:cNvPicPr/>
                      <p:nvPr/>
                    </p:nvPicPr>
                    <p:blipFill>
                      <a:blip r:embed="rId4"/>
                      <a:stretch>
                        <a:fillRect/>
                      </a:stretch>
                    </p:blipFill>
                    <p:spPr>
                      <a:xfrm>
                        <a:off x="4870451" y="1536150"/>
                        <a:ext cx="368300" cy="3683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E012DBA5-000E-46CA-904C-FE303ABF7687}"/>
              </a:ext>
            </a:extLst>
          </p:cNvPr>
          <p:cNvSpPr>
            <a:spLocks noGrp="1"/>
          </p:cNvSpPr>
          <p:nvPr>
            <p:ph sz="quarter" idx="15"/>
          </p:nvPr>
        </p:nvSpPr>
        <p:spPr>
          <a:xfrm>
            <a:off x="5411233" y="1555200"/>
            <a:ext cx="3269675" cy="414000"/>
          </a:xfrm>
          <a:noFill/>
          <a:ln>
            <a:noFill/>
          </a:ln>
        </p:spPr>
        <p:txBody>
          <a:bodyPr lIns="0" tIns="0" rIns="0" bIns="0" anchor="t" anchorCtr="0"/>
          <a:lstStyle/>
          <a:p>
            <a:pPr marL="432" indent="0">
              <a:buNone/>
            </a:pPr>
            <a:r>
              <a:rPr lang="en-US" sz="2400" dirty="0"/>
              <a:t>always reacts with one</a:t>
            </a:r>
          </a:p>
        </p:txBody>
      </p:sp>
      <p:graphicFrame>
        <p:nvGraphicFramePr>
          <p:cNvPr id="16" name="Object 15" descr="O H super minus.">
            <a:extLst>
              <a:ext uri="{FF2B5EF4-FFF2-40B4-BE49-F238E27FC236}">
                <a16:creationId xmlns:a16="http://schemas.microsoft.com/office/drawing/2014/main" id="{2C039C87-19B1-4DA4-BAEF-E5A5D0FC80D2}"/>
              </a:ext>
            </a:extLst>
          </p:cNvPr>
          <p:cNvGraphicFramePr>
            <a:graphicFrameLocks noChangeAspect="1"/>
          </p:cNvGraphicFramePr>
          <p:nvPr>
            <p:extLst/>
          </p:nvPr>
        </p:nvGraphicFramePr>
        <p:xfrm>
          <a:off x="522296" y="2017163"/>
          <a:ext cx="698500" cy="381000"/>
        </p:xfrm>
        <a:graphic>
          <a:graphicData uri="http://schemas.openxmlformats.org/presentationml/2006/ole">
            <mc:AlternateContent xmlns:mc="http://schemas.openxmlformats.org/markup-compatibility/2006">
              <mc:Choice xmlns:v="urn:schemas-microsoft-com:vml" Requires="v">
                <p:oleObj spid="_x0000_s96267" name="Equation" r:id="rId5" imgW="698400" imgH="380880" progId="Equation.DSMT4">
                  <p:embed/>
                </p:oleObj>
              </mc:Choice>
              <mc:Fallback>
                <p:oleObj name="Equation" r:id="rId5" imgW="698400" imgH="380880" progId="Equation.DSMT4">
                  <p:embed/>
                  <p:pic>
                    <p:nvPicPr>
                      <p:cNvPr id="16" name="Object 15" descr="O H super minus.">
                        <a:extLst>
                          <a:ext uri="{FF2B5EF4-FFF2-40B4-BE49-F238E27FC236}">
                            <a16:creationId xmlns:a16="http://schemas.microsoft.com/office/drawing/2014/main" id="{2C039C87-19B1-4DA4-BAEF-E5A5D0FC80D2}"/>
                          </a:ext>
                        </a:extLst>
                      </p:cNvPr>
                      <p:cNvPicPr/>
                      <p:nvPr/>
                    </p:nvPicPr>
                    <p:blipFill>
                      <a:blip r:embed="rId6"/>
                      <a:stretch>
                        <a:fillRect/>
                      </a:stretch>
                    </p:blipFill>
                    <p:spPr>
                      <a:xfrm>
                        <a:off x="522296" y="2017163"/>
                        <a:ext cx="6985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A758D30F-0655-4D08-87CE-48C3EF3470EC}"/>
              </a:ext>
            </a:extLst>
          </p:cNvPr>
          <p:cNvSpPr>
            <a:spLocks noGrp="1"/>
          </p:cNvSpPr>
          <p:nvPr>
            <p:ph sz="quarter" idx="16"/>
          </p:nvPr>
        </p:nvSpPr>
        <p:spPr>
          <a:xfrm>
            <a:off x="465849" y="2487589"/>
            <a:ext cx="8215059" cy="414000"/>
          </a:xfrm>
        </p:spPr>
        <p:txBody>
          <a:bodyPr/>
          <a:lstStyle/>
          <a:p>
            <a:r>
              <a:rPr lang="en-IN" sz="2400" dirty="0"/>
              <a:t>If we write the strong acid and strong base as ions, we see</a:t>
            </a:r>
          </a:p>
        </p:txBody>
      </p:sp>
      <p:graphicFrame>
        <p:nvGraphicFramePr>
          <p:cNvPr id="17" name="Object 16" descr="that H super plus react with O H super minus">
            <a:extLst>
              <a:ext uri="{FF2B5EF4-FFF2-40B4-BE49-F238E27FC236}">
                <a16:creationId xmlns:a16="http://schemas.microsoft.com/office/drawing/2014/main" id="{58BE5E12-C44B-49BE-86EC-AACF82AD3814}"/>
              </a:ext>
            </a:extLst>
          </p:cNvPr>
          <p:cNvGraphicFramePr>
            <a:graphicFrameLocks noChangeAspect="1"/>
          </p:cNvGraphicFramePr>
          <p:nvPr>
            <p:extLst/>
          </p:nvPr>
        </p:nvGraphicFramePr>
        <p:xfrm>
          <a:off x="708748" y="2940939"/>
          <a:ext cx="3200401" cy="444500"/>
        </p:xfrm>
        <a:graphic>
          <a:graphicData uri="http://schemas.openxmlformats.org/presentationml/2006/ole">
            <mc:AlternateContent xmlns:mc="http://schemas.openxmlformats.org/markup-compatibility/2006">
              <mc:Choice xmlns:v="urn:schemas-microsoft-com:vml" Requires="v">
                <p:oleObj spid="_x0000_s96268" name="Equation" r:id="rId7" imgW="3200400" imgH="444240" progId="Equation.DSMT4">
                  <p:embed/>
                </p:oleObj>
              </mc:Choice>
              <mc:Fallback>
                <p:oleObj name="Equation" r:id="rId7" imgW="3200400" imgH="444240" progId="Equation.DSMT4">
                  <p:embed/>
                  <p:pic>
                    <p:nvPicPr>
                      <p:cNvPr id="17" name="Object 16" descr="that H super plus react with O H super minus">
                        <a:extLst>
                          <a:ext uri="{FF2B5EF4-FFF2-40B4-BE49-F238E27FC236}">
                            <a16:creationId xmlns:a16="http://schemas.microsoft.com/office/drawing/2014/main" id="{58BE5E12-C44B-49BE-86EC-AACF82AD3814}"/>
                          </a:ext>
                        </a:extLst>
                      </p:cNvPr>
                      <p:cNvPicPr/>
                      <p:nvPr/>
                    </p:nvPicPr>
                    <p:blipFill>
                      <a:blip r:embed="rId8"/>
                      <a:stretch>
                        <a:fillRect/>
                      </a:stretch>
                    </p:blipFill>
                    <p:spPr>
                      <a:xfrm>
                        <a:off x="708748" y="2940939"/>
                        <a:ext cx="3200401"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54D57A90-BB09-4EB8-8697-B4F5045F7889}"/>
              </a:ext>
            </a:extLst>
          </p:cNvPr>
          <p:cNvSpPr>
            <a:spLocks noGrp="1"/>
          </p:cNvSpPr>
          <p:nvPr>
            <p:ph sz="quarter" idx="17"/>
          </p:nvPr>
        </p:nvSpPr>
        <p:spPr>
          <a:xfrm>
            <a:off x="4076701" y="2977417"/>
            <a:ext cx="4604208" cy="414000"/>
          </a:xfrm>
          <a:noFill/>
          <a:ln>
            <a:noFill/>
          </a:ln>
        </p:spPr>
        <p:txBody>
          <a:bodyPr lIns="0" tIns="0" rIns="0" bIns="0" anchor="t" anchorCtr="0"/>
          <a:lstStyle/>
          <a:p>
            <a:pPr marL="432" indent="0">
              <a:buNone/>
            </a:pPr>
            <a:r>
              <a:rPr lang="en-IN" sz="2400" dirty="0"/>
              <a:t>to form water, leaving the ions</a:t>
            </a:r>
          </a:p>
        </p:txBody>
      </p:sp>
      <p:graphicFrame>
        <p:nvGraphicFramePr>
          <p:cNvPr id="18" name="Object 17" descr="N a super plus and C l super minus in solution.">
            <a:extLst>
              <a:ext uri="{FF2B5EF4-FFF2-40B4-BE49-F238E27FC236}">
                <a16:creationId xmlns:a16="http://schemas.microsoft.com/office/drawing/2014/main" id="{0FBD2C82-5164-44FD-97EA-A9B10CCABEC0}"/>
              </a:ext>
            </a:extLst>
          </p:cNvPr>
          <p:cNvGraphicFramePr>
            <a:graphicFrameLocks noChangeAspect="1"/>
          </p:cNvGraphicFramePr>
          <p:nvPr>
            <p:extLst/>
          </p:nvPr>
        </p:nvGraphicFramePr>
        <p:xfrm>
          <a:off x="720725" y="3433763"/>
          <a:ext cx="3175000" cy="444500"/>
        </p:xfrm>
        <a:graphic>
          <a:graphicData uri="http://schemas.openxmlformats.org/presentationml/2006/ole">
            <mc:AlternateContent xmlns:mc="http://schemas.openxmlformats.org/markup-compatibility/2006">
              <mc:Choice xmlns:v="urn:schemas-microsoft-com:vml" Requires="v">
                <p:oleObj spid="_x0000_s96269" name="Equation" r:id="rId9" imgW="3174840" imgH="444240" progId="Equation.DSMT4">
                  <p:embed/>
                </p:oleObj>
              </mc:Choice>
              <mc:Fallback>
                <p:oleObj name="Equation" r:id="rId9" imgW="3174840" imgH="444240" progId="Equation.DSMT4">
                  <p:embed/>
                  <p:pic>
                    <p:nvPicPr>
                      <p:cNvPr id="18" name="Object 17" descr="N a super plus and C l super minus in solution.">
                        <a:extLst>
                          <a:ext uri="{FF2B5EF4-FFF2-40B4-BE49-F238E27FC236}">
                            <a16:creationId xmlns:a16="http://schemas.microsoft.com/office/drawing/2014/main" id="{0FBD2C82-5164-44FD-97EA-A9B10CCABEC0}"/>
                          </a:ext>
                        </a:extLst>
                      </p:cNvPr>
                      <p:cNvPicPr/>
                      <p:nvPr/>
                    </p:nvPicPr>
                    <p:blipFill>
                      <a:blip r:embed="rId10"/>
                      <a:stretch>
                        <a:fillRect/>
                      </a:stretch>
                    </p:blipFill>
                    <p:spPr>
                      <a:xfrm>
                        <a:off x="720725" y="3433763"/>
                        <a:ext cx="3175000" cy="444500"/>
                      </a:xfrm>
                      <a:prstGeom prst="rect">
                        <a:avLst/>
                      </a:prstGeom>
                    </p:spPr>
                  </p:pic>
                </p:oleObj>
              </mc:Fallback>
            </mc:AlternateContent>
          </a:graphicData>
        </a:graphic>
      </p:graphicFrame>
      <p:graphicFrame>
        <p:nvGraphicFramePr>
          <p:cNvPr id="5" name="Object 4" descr="H plus, aqueous, plus C l minus, aqueous, plus N a plus, aqueous, plus O H minus, aqueous, yields N a plus, aqueous, plus C l minus, aqueous, plus H 2 O, liquid.">
            <a:extLst>
              <a:ext uri="{FF2B5EF4-FFF2-40B4-BE49-F238E27FC236}">
                <a16:creationId xmlns:a16="http://schemas.microsoft.com/office/drawing/2014/main" id="{B6418CF0-98BA-454F-B787-0180F7F3C2A9}"/>
              </a:ext>
            </a:extLst>
          </p:cNvPr>
          <p:cNvGraphicFramePr>
            <a:graphicFrameLocks noChangeAspect="1"/>
          </p:cNvGraphicFramePr>
          <p:nvPr>
            <p:extLst/>
          </p:nvPr>
        </p:nvGraphicFramePr>
        <p:xfrm>
          <a:off x="522296" y="3983737"/>
          <a:ext cx="8101462" cy="411571"/>
        </p:xfrm>
        <a:graphic>
          <a:graphicData uri="http://schemas.openxmlformats.org/presentationml/2006/ole">
            <mc:AlternateContent xmlns:mc="http://schemas.openxmlformats.org/markup-compatibility/2006">
              <mc:Choice xmlns:v="urn:schemas-microsoft-com:vml" Requires="v">
                <p:oleObj spid="_x0000_s96270" name="Equation" r:id="rId11" imgW="9499320" imgH="482400" progId="Equation.DSMT4">
                  <p:embed/>
                </p:oleObj>
              </mc:Choice>
              <mc:Fallback>
                <p:oleObj name="Equation" r:id="rId11" imgW="9499320" imgH="482400" progId="Equation.DSMT4">
                  <p:embed/>
                  <p:pic>
                    <p:nvPicPr>
                      <p:cNvPr id="5" name="Object 4" descr="H plus, aqueous, plus C l minus, aqueous, plus N a plus, aqueous, plus O H minus, aqueous, yields N a plus, aqueous, plus C l minus, aqueous, plus H 2 O, liquid.">
                        <a:extLst>
                          <a:ext uri="{FF2B5EF4-FFF2-40B4-BE49-F238E27FC236}">
                            <a16:creationId xmlns:a16="http://schemas.microsoft.com/office/drawing/2014/main" id="{B6418CF0-98BA-454F-B787-0180F7F3C2A9}"/>
                          </a:ext>
                        </a:extLst>
                      </p:cNvPr>
                      <p:cNvPicPr/>
                      <p:nvPr/>
                    </p:nvPicPr>
                    <p:blipFill>
                      <a:blip r:embed="rId12"/>
                      <a:stretch>
                        <a:fillRect/>
                      </a:stretch>
                    </p:blipFill>
                    <p:spPr>
                      <a:xfrm>
                        <a:off x="522296" y="3983737"/>
                        <a:ext cx="8101462" cy="411571"/>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F26B0426-C6BB-43A4-AC65-F1505022EEBB}"/>
              </a:ext>
            </a:extLst>
          </p:cNvPr>
          <p:cNvSpPr>
            <a:spLocks noGrp="1"/>
          </p:cNvSpPr>
          <p:nvPr>
            <p:ph sz="quarter" idx="18"/>
          </p:nvPr>
        </p:nvSpPr>
        <p:spPr>
          <a:xfrm>
            <a:off x="457199" y="4586878"/>
            <a:ext cx="4968000" cy="414000"/>
          </a:xfrm>
          <a:noFill/>
          <a:ln>
            <a:noFill/>
          </a:ln>
        </p:spPr>
        <p:txBody>
          <a:bodyPr lIns="0" tIns="0" rIns="0" bIns="0" anchor="t" anchorCtr="0"/>
          <a:lstStyle/>
          <a:p>
            <a:r>
              <a:rPr lang="en-IN" sz="2400" dirty="0"/>
              <a:t>The overall reaction occurs as the</a:t>
            </a:r>
          </a:p>
        </p:txBody>
      </p:sp>
      <p:graphicFrame>
        <p:nvGraphicFramePr>
          <p:cNvPr id="19" name="Object 18" descr="H super plus">
            <a:extLst>
              <a:ext uri="{FF2B5EF4-FFF2-40B4-BE49-F238E27FC236}">
                <a16:creationId xmlns:a16="http://schemas.microsoft.com/office/drawing/2014/main" id="{AFC0AC3C-5307-4E32-9A5F-AE476FED52CF}"/>
              </a:ext>
            </a:extLst>
          </p:cNvPr>
          <p:cNvGraphicFramePr>
            <a:graphicFrameLocks noChangeAspect="1"/>
          </p:cNvGraphicFramePr>
          <p:nvPr>
            <p:extLst/>
          </p:nvPr>
        </p:nvGraphicFramePr>
        <p:xfrm>
          <a:off x="5520449" y="4547306"/>
          <a:ext cx="368300" cy="368300"/>
        </p:xfrm>
        <a:graphic>
          <a:graphicData uri="http://schemas.openxmlformats.org/presentationml/2006/ole">
            <mc:AlternateContent xmlns:mc="http://schemas.openxmlformats.org/markup-compatibility/2006">
              <mc:Choice xmlns:v="urn:schemas-microsoft-com:vml" Requires="v">
                <p:oleObj spid="_x0000_s96271" name="Equation" r:id="rId13" imgW="368280" imgH="368280" progId="Equation.DSMT4">
                  <p:embed/>
                </p:oleObj>
              </mc:Choice>
              <mc:Fallback>
                <p:oleObj name="Equation" r:id="rId13" imgW="368280" imgH="368280" progId="Equation.DSMT4">
                  <p:embed/>
                  <p:pic>
                    <p:nvPicPr>
                      <p:cNvPr id="19" name="Object 18" descr="H super plus">
                        <a:extLst>
                          <a:ext uri="{FF2B5EF4-FFF2-40B4-BE49-F238E27FC236}">
                            <a16:creationId xmlns:a16="http://schemas.microsoft.com/office/drawing/2014/main" id="{AFC0AC3C-5307-4E32-9A5F-AE476FED52CF}"/>
                          </a:ext>
                        </a:extLst>
                      </p:cNvPr>
                      <p:cNvPicPr/>
                      <p:nvPr/>
                    </p:nvPicPr>
                    <p:blipFill>
                      <a:blip r:embed="rId14"/>
                      <a:stretch>
                        <a:fillRect/>
                      </a:stretch>
                    </p:blipFill>
                    <p:spPr>
                      <a:xfrm>
                        <a:off x="5520449" y="4547306"/>
                        <a:ext cx="368300" cy="3683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5C268DF-4C8C-4F8E-BEFC-74799FB3E87D}"/>
              </a:ext>
            </a:extLst>
          </p:cNvPr>
          <p:cNvSpPr>
            <a:spLocks noGrp="1"/>
          </p:cNvSpPr>
          <p:nvPr>
            <p:ph sz="quarter" idx="19"/>
          </p:nvPr>
        </p:nvSpPr>
        <p:spPr>
          <a:xfrm>
            <a:off x="6015751" y="4586400"/>
            <a:ext cx="2674226" cy="414000"/>
          </a:xfrm>
          <a:noFill/>
          <a:ln>
            <a:noFill/>
          </a:ln>
        </p:spPr>
        <p:txBody>
          <a:bodyPr lIns="0" tIns="0" rIns="0" bIns="0" anchor="t" anchorCtr="0"/>
          <a:lstStyle/>
          <a:p>
            <a:pPr marL="432" indent="0">
              <a:buNone/>
            </a:pPr>
            <a:r>
              <a:rPr lang="en-IN" sz="2400" dirty="0"/>
              <a:t>from the acid and</a:t>
            </a:r>
          </a:p>
        </p:txBody>
      </p:sp>
      <p:graphicFrame>
        <p:nvGraphicFramePr>
          <p:cNvPr id="20" name="Object 19" descr="O H super minus">
            <a:extLst>
              <a:ext uri="{FF2B5EF4-FFF2-40B4-BE49-F238E27FC236}">
                <a16:creationId xmlns:a16="http://schemas.microsoft.com/office/drawing/2014/main" id="{E147B1C2-0E09-4A3F-A9AE-CA62B3A4CDAD}"/>
              </a:ext>
            </a:extLst>
          </p:cNvPr>
          <p:cNvGraphicFramePr>
            <a:graphicFrameLocks noChangeAspect="1"/>
          </p:cNvGraphicFramePr>
          <p:nvPr>
            <p:extLst/>
          </p:nvPr>
        </p:nvGraphicFramePr>
        <p:xfrm>
          <a:off x="719138" y="5072063"/>
          <a:ext cx="609600" cy="381000"/>
        </p:xfrm>
        <a:graphic>
          <a:graphicData uri="http://schemas.openxmlformats.org/presentationml/2006/ole">
            <mc:AlternateContent xmlns:mc="http://schemas.openxmlformats.org/markup-compatibility/2006">
              <mc:Choice xmlns:v="urn:schemas-microsoft-com:vml" Requires="v">
                <p:oleObj spid="_x0000_s96272" name="Equation" r:id="rId15" imgW="609480" imgH="380880" progId="Equation.DSMT4">
                  <p:embed/>
                </p:oleObj>
              </mc:Choice>
              <mc:Fallback>
                <p:oleObj name="Equation" r:id="rId15" imgW="609480" imgH="380880" progId="Equation.DSMT4">
                  <p:embed/>
                  <p:pic>
                    <p:nvPicPr>
                      <p:cNvPr id="20" name="Object 19" descr="O H super minus">
                        <a:extLst>
                          <a:ext uri="{FF2B5EF4-FFF2-40B4-BE49-F238E27FC236}">
                            <a16:creationId xmlns:a16="http://schemas.microsoft.com/office/drawing/2014/main" id="{E147B1C2-0E09-4A3F-A9AE-CA62B3A4CDAD}"/>
                          </a:ext>
                        </a:extLst>
                      </p:cNvPr>
                      <p:cNvPicPr/>
                      <p:nvPr/>
                    </p:nvPicPr>
                    <p:blipFill>
                      <a:blip r:embed="rId16"/>
                      <a:stretch>
                        <a:fillRect/>
                      </a:stretch>
                    </p:blipFill>
                    <p:spPr>
                      <a:xfrm>
                        <a:off x="719138" y="5072063"/>
                        <a:ext cx="6096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9653909B-AAD2-4E03-B7DF-B1829D39C87D}"/>
              </a:ext>
            </a:extLst>
          </p:cNvPr>
          <p:cNvSpPr>
            <a:spLocks noGrp="1"/>
          </p:cNvSpPr>
          <p:nvPr>
            <p:ph sz="quarter" idx="20"/>
          </p:nvPr>
        </p:nvSpPr>
        <p:spPr>
          <a:xfrm>
            <a:off x="1485900" y="5082989"/>
            <a:ext cx="7195008" cy="414000"/>
          </a:xfrm>
          <a:noFill/>
          <a:ln>
            <a:noFill/>
          </a:ln>
        </p:spPr>
        <p:txBody>
          <a:bodyPr lIns="0" tIns="0" rIns="0" bIns="0" anchor="t" anchorCtr="0"/>
          <a:lstStyle/>
          <a:p>
            <a:pPr marL="432" indent="0">
              <a:buNone/>
            </a:pPr>
            <a:r>
              <a:rPr lang="en-IN" sz="2400" dirty="0"/>
              <a:t>from the base form water:</a:t>
            </a:r>
          </a:p>
        </p:txBody>
      </p:sp>
      <p:graphicFrame>
        <p:nvGraphicFramePr>
          <p:cNvPr id="6" name="Object 5" descr="H plus, aqueous, plus O H minus, aqueous, yields H 2 O, liquid. Net ionic equation.">
            <a:extLst>
              <a:ext uri="{FF2B5EF4-FFF2-40B4-BE49-F238E27FC236}">
                <a16:creationId xmlns:a16="http://schemas.microsoft.com/office/drawing/2014/main" id="{FAC8D1E1-E6E1-49B6-B5D9-FAE15225321B}"/>
              </a:ext>
            </a:extLst>
          </p:cNvPr>
          <p:cNvGraphicFramePr>
            <a:graphicFrameLocks noChangeAspect="1"/>
          </p:cNvGraphicFramePr>
          <p:nvPr>
            <p:extLst/>
          </p:nvPr>
        </p:nvGraphicFramePr>
        <p:xfrm>
          <a:off x="1220796" y="5647579"/>
          <a:ext cx="6043548" cy="419844"/>
        </p:xfrm>
        <a:graphic>
          <a:graphicData uri="http://schemas.openxmlformats.org/presentationml/2006/ole">
            <mc:AlternateContent xmlns:mc="http://schemas.openxmlformats.org/markup-compatibility/2006">
              <mc:Choice xmlns:v="urn:schemas-microsoft-com:vml" Requires="v">
                <p:oleObj spid="_x0000_s96273" name="Equation" r:id="rId17" imgW="6946560" imgH="482400" progId="Equation.DSMT4">
                  <p:embed/>
                </p:oleObj>
              </mc:Choice>
              <mc:Fallback>
                <p:oleObj name="Equation" r:id="rId17" imgW="6946560" imgH="482400" progId="Equation.DSMT4">
                  <p:embed/>
                  <p:pic>
                    <p:nvPicPr>
                      <p:cNvPr id="6" name="Object 5" descr="H plus, aqueous, plus O H minus, aqueous, yields H 2 O, liquid. Net ionic equation.">
                        <a:extLst>
                          <a:ext uri="{FF2B5EF4-FFF2-40B4-BE49-F238E27FC236}">
                            <a16:creationId xmlns:a16="http://schemas.microsoft.com/office/drawing/2014/main" id="{FAC8D1E1-E6E1-49B6-B5D9-FAE15225321B}"/>
                          </a:ext>
                        </a:extLst>
                      </p:cNvPr>
                      <p:cNvPicPr/>
                      <p:nvPr/>
                    </p:nvPicPr>
                    <p:blipFill>
                      <a:blip r:embed="rId18"/>
                      <a:stretch>
                        <a:fillRect/>
                      </a:stretch>
                    </p:blipFill>
                    <p:spPr>
                      <a:xfrm>
                        <a:off x="1220796" y="5647579"/>
                        <a:ext cx="6043548" cy="419844"/>
                      </a:xfrm>
                      <a:prstGeom prst="rect">
                        <a:avLst/>
                      </a:prstGeom>
                    </p:spPr>
                  </p:pic>
                </p:oleObj>
              </mc:Fallback>
            </mc:AlternateContent>
          </a:graphicData>
        </a:graphic>
      </p:graphicFrame>
    </p:spTree>
    <p:extLst>
      <p:ext uri="{BB962C8B-B14F-4D97-AF65-F5344CB8AC3E}">
        <p14:creationId xmlns:p14="http://schemas.microsoft.com/office/powerpoint/2010/main" val="5610709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1978-13BC-424F-BA51-B28064CD9C92}"/>
              </a:ext>
            </a:extLst>
          </p:cNvPr>
          <p:cNvSpPr>
            <a:spLocks noGrp="1"/>
          </p:cNvSpPr>
          <p:nvPr>
            <p:ph type="title"/>
          </p:nvPr>
        </p:nvSpPr>
        <p:spPr/>
        <p:txBody>
          <a:bodyPr/>
          <a:lstStyle/>
          <a:p>
            <a:r>
              <a:rPr lang="en-US" sz="3400" dirty="0"/>
              <a:t>Balancing Neutralization Reactions </a:t>
            </a:r>
            <a:r>
              <a:rPr lang="en-US" sz="2000" b="0" dirty="0"/>
              <a:t>(1 of 2)</a:t>
            </a:r>
          </a:p>
        </p:txBody>
      </p:sp>
      <p:sp>
        <p:nvSpPr>
          <p:cNvPr id="4" name="Content Placeholder 3">
            <a:extLst>
              <a:ext uri="{FF2B5EF4-FFF2-40B4-BE49-F238E27FC236}">
                <a16:creationId xmlns:a16="http://schemas.microsoft.com/office/drawing/2014/main" id="{C65137C6-66BE-4667-AEB0-6F92013BA865}"/>
              </a:ext>
            </a:extLst>
          </p:cNvPr>
          <p:cNvSpPr>
            <a:spLocks noGrp="1"/>
          </p:cNvSpPr>
          <p:nvPr>
            <p:ph sz="quarter" idx="14"/>
          </p:nvPr>
        </p:nvSpPr>
        <p:spPr>
          <a:xfrm>
            <a:off x="457200" y="1555200"/>
            <a:ext cx="8229600" cy="787950"/>
          </a:xfrm>
        </p:spPr>
        <p:txBody>
          <a:bodyPr/>
          <a:lstStyle/>
          <a:p>
            <a:pPr marL="432" indent="0">
              <a:buNone/>
            </a:pPr>
            <a:r>
              <a:rPr lang="en-IN" sz="2400" dirty="0"/>
              <a:t>Write the balanced equation for the neutralization of solid magnesium hydroxide and nitric acid.</a:t>
            </a:r>
          </a:p>
        </p:txBody>
      </p:sp>
      <p:graphicFrame>
        <p:nvGraphicFramePr>
          <p:cNvPr id="16" name="Table 16">
            <a:extLst>
              <a:ext uri="{FF2B5EF4-FFF2-40B4-BE49-F238E27FC236}">
                <a16:creationId xmlns:a16="http://schemas.microsoft.com/office/drawing/2014/main" id="{338289CF-EA26-4970-9134-F60B527B93A5}"/>
              </a:ext>
            </a:extLst>
          </p:cNvPr>
          <p:cNvGraphicFramePr>
            <a:graphicFrameLocks noGrp="1"/>
          </p:cNvGraphicFramePr>
          <p:nvPr>
            <p:ph sz="quarter" idx="20"/>
            <p:extLst/>
          </p:nvPr>
        </p:nvGraphicFramePr>
        <p:xfrm>
          <a:off x="457200" y="2449513"/>
          <a:ext cx="8305200" cy="1006157"/>
        </p:xfrm>
        <a:graphic>
          <a:graphicData uri="http://schemas.openxmlformats.org/drawingml/2006/table">
            <a:tbl>
              <a:tblPr firstRow="1" bandRow="1">
                <a:tableStyleId>{2D5ABB26-0587-4C30-8999-92F81FD0307C}</a:tableStyleId>
              </a:tblPr>
              <a:tblGrid>
                <a:gridCol w="2196000">
                  <a:extLst>
                    <a:ext uri="{9D8B030D-6E8A-4147-A177-3AD203B41FA5}">
                      <a16:colId xmlns:a16="http://schemas.microsoft.com/office/drawing/2014/main" val="4088210414"/>
                    </a:ext>
                  </a:extLst>
                </a:gridCol>
                <a:gridCol w="1756800">
                  <a:extLst>
                    <a:ext uri="{9D8B030D-6E8A-4147-A177-3AD203B41FA5}">
                      <a16:colId xmlns:a16="http://schemas.microsoft.com/office/drawing/2014/main" val="3460976564"/>
                    </a:ext>
                  </a:extLst>
                </a:gridCol>
                <a:gridCol w="2275200">
                  <a:extLst>
                    <a:ext uri="{9D8B030D-6E8A-4147-A177-3AD203B41FA5}">
                      <a16:colId xmlns:a16="http://schemas.microsoft.com/office/drawing/2014/main" val="2326008385"/>
                    </a:ext>
                  </a:extLst>
                </a:gridCol>
                <a:gridCol w="2077200">
                  <a:extLst>
                    <a:ext uri="{9D8B030D-6E8A-4147-A177-3AD203B41FA5}">
                      <a16:colId xmlns:a16="http://schemas.microsoft.com/office/drawing/2014/main" val="3709453528"/>
                    </a:ext>
                  </a:extLst>
                </a:gridCol>
              </a:tblGrid>
              <a:tr h="427037">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86094"/>
                  </a:ext>
                </a:extLst>
              </a:tr>
              <a:tr h="370840">
                <a:tc>
                  <a:txBody>
                    <a:bodyPr/>
                    <a:lstStyle/>
                    <a:p>
                      <a:r>
                        <a:rPr lang="en-US" sz="100" b="1"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00" baseline="-25000" dirty="0">
                          <a:solidFill>
                            <a:schemeClr val="tx1"/>
                          </a:solidFill>
                        </a:rPr>
                        <a:t>M g left parenthesis O H right parenthesis sub 2, H N O sub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balanced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neutralization 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736595"/>
                  </a:ext>
                </a:extLst>
              </a:tr>
            </a:tbl>
          </a:graphicData>
        </a:graphic>
      </p:graphicFrame>
      <p:graphicFrame>
        <p:nvGraphicFramePr>
          <p:cNvPr id="17" name="Object 16">
            <a:extLst>
              <a:ext uri="{FF2B5EF4-FFF2-40B4-BE49-F238E27FC236}">
                <a16:creationId xmlns:a16="http://schemas.microsoft.com/office/drawing/2014/main" id="{340E8793-E70A-4093-A904-A5E26280C353}"/>
              </a:ext>
              <a:ext uri="{C183D7F6-B498-43B3-948B-1728B52AA6E4}">
                <adec:decorative xmlns:adec="http://schemas.microsoft.com/office/drawing/2017/decorative" val="1"/>
              </a:ext>
            </a:extLst>
          </p:cNvPr>
          <p:cNvGraphicFramePr>
            <a:graphicFrameLocks noChangeAspect="1"/>
          </p:cNvGraphicFramePr>
          <p:nvPr>
            <p:extLst/>
          </p:nvPr>
        </p:nvGraphicFramePr>
        <p:xfrm>
          <a:off x="2701539" y="2886391"/>
          <a:ext cx="1460500" cy="279400"/>
        </p:xfrm>
        <a:graphic>
          <a:graphicData uri="http://schemas.openxmlformats.org/presentationml/2006/ole">
            <mc:AlternateContent xmlns:mc="http://schemas.openxmlformats.org/markup-compatibility/2006">
              <mc:Choice xmlns:v="urn:schemas-microsoft-com:vml" Requires="v">
                <p:oleObj spid="_x0000_s97287" name="Equation" r:id="rId3" imgW="1460160" imgH="279360" progId="Equation.DSMT4">
                  <p:embed/>
                </p:oleObj>
              </mc:Choice>
              <mc:Fallback>
                <p:oleObj name="Equation" r:id="rId3" imgW="1460160" imgH="279360" progId="Equation.DSMT4">
                  <p:embed/>
                  <p:pic>
                    <p:nvPicPr>
                      <p:cNvPr id="17" name="Object 16">
                        <a:extLst>
                          <a:ext uri="{FF2B5EF4-FFF2-40B4-BE49-F238E27FC236}">
                            <a16:creationId xmlns:a16="http://schemas.microsoft.com/office/drawing/2014/main" id="{340E8793-E70A-4093-A904-A5E26280C353}"/>
                          </a:ext>
                          <a:ext uri="{C183D7F6-B498-43B3-948B-1728B52AA6E4}">
                            <adec:decorative xmlns:adec="http://schemas.microsoft.com/office/drawing/2017/decorative" val="1"/>
                          </a:ext>
                        </a:extLst>
                      </p:cNvPr>
                      <p:cNvPicPr/>
                      <p:nvPr/>
                    </p:nvPicPr>
                    <p:blipFill>
                      <a:blip r:embed="rId4"/>
                      <a:stretch>
                        <a:fillRect/>
                      </a:stretch>
                    </p:blipFill>
                    <p:spPr>
                      <a:xfrm>
                        <a:off x="2701539" y="2886391"/>
                        <a:ext cx="1460500" cy="279400"/>
                      </a:xfrm>
                      <a:prstGeom prst="rect">
                        <a:avLst/>
                      </a:prstGeom>
                      <a:solidFill>
                        <a:schemeClr val="bg1"/>
                      </a:solidFill>
                    </p:spPr>
                  </p:pic>
                </p:oleObj>
              </mc:Fallback>
            </mc:AlternateContent>
          </a:graphicData>
        </a:graphic>
      </p:graphicFrame>
      <p:sp>
        <p:nvSpPr>
          <p:cNvPr id="5" name="Content Placeholder 4">
            <a:extLst>
              <a:ext uri="{FF2B5EF4-FFF2-40B4-BE49-F238E27FC236}">
                <a16:creationId xmlns:a16="http://schemas.microsoft.com/office/drawing/2014/main" id="{99A015E2-99B9-416E-91F1-6F55C4833E36}"/>
              </a:ext>
            </a:extLst>
          </p:cNvPr>
          <p:cNvSpPr>
            <a:spLocks noGrp="1"/>
          </p:cNvSpPr>
          <p:nvPr>
            <p:ph sz="quarter" idx="15"/>
          </p:nvPr>
        </p:nvSpPr>
        <p:spPr>
          <a:xfrm>
            <a:off x="457200" y="3552531"/>
            <a:ext cx="8229600" cy="396000"/>
          </a:xfrm>
        </p:spPr>
        <p:txBody>
          <a:bodyPr/>
          <a:lstStyle/>
          <a:p>
            <a:pPr marL="1014413" indent="-1014413">
              <a:buNone/>
            </a:pPr>
            <a:r>
              <a:rPr lang="en-IN" sz="2400" b="1" dirty="0"/>
              <a:t>Step 1 Write the reactants and products.</a:t>
            </a:r>
          </a:p>
        </p:txBody>
      </p:sp>
      <p:graphicFrame>
        <p:nvGraphicFramePr>
          <p:cNvPr id="8" name="Object 7" descr="M g, left parenthesis, O H, right parenthesis, sub 2, solid, plus H N O 3, aqueous, yields salt plus H 2 O, liquid.">
            <a:extLst>
              <a:ext uri="{FF2B5EF4-FFF2-40B4-BE49-F238E27FC236}">
                <a16:creationId xmlns:a16="http://schemas.microsoft.com/office/drawing/2014/main" id="{A5054267-57DE-46F4-8025-95766337E44D}"/>
              </a:ext>
            </a:extLst>
          </p:cNvPr>
          <p:cNvGraphicFramePr>
            <a:graphicFrameLocks noChangeAspect="1"/>
          </p:cNvGraphicFramePr>
          <p:nvPr>
            <p:extLst/>
          </p:nvPr>
        </p:nvGraphicFramePr>
        <p:xfrm>
          <a:off x="1463768" y="4020043"/>
          <a:ext cx="5600700" cy="457200"/>
        </p:xfrm>
        <a:graphic>
          <a:graphicData uri="http://schemas.openxmlformats.org/presentationml/2006/ole">
            <mc:AlternateContent xmlns:mc="http://schemas.openxmlformats.org/markup-compatibility/2006">
              <mc:Choice xmlns:v="urn:schemas-microsoft-com:vml" Requires="v">
                <p:oleObj spid="_x0000_s97288" name="Equation" r:id="rId5" imgW="5600520" imgH="457200" progId="Equation.DSMT4">
                  <p:embed/>
                </p:oleObj>
              </mc:Choice>
              <mc:Fallback>
                <p:oleObj name="Equation" r:id="rId5" imgW="5600520" imgH="457200" progId="Equation.DSMT4">
                  <p:embed/>
                  <p:pic>
                    <p:nvPicPr>
                      <p:cNvPr id="8" name="Object 7" descr="M g, left parenthesis, O H, right parenthesis, sub 2, solid, plus H N O 3, aqueous, yields salt plus H 2 O, liquid.">
                        <a:extLst>
                          <a:ext uri="{FF2B5EF4-FFF2-40B4-BE49-F238E27FC236}">
                            <a16:creationId xmlns:a16="http://schemas.microsoft.com/office/drawing/2014/main" id="{A5054267-57DE-46F4-8025-95766337E44D}"/>
                          </a:ext>
                        </a:extLst>
                      </p:cNvPr>
                      <p:cNvPicPr/>
                      <p:nvPr/>
                    </p:nvPicPr>
                    <p:blipFill>
                      <a:blip r:embed="rId6"/>
                      <a:stretch>
                        <a:fillRect/>
                      </a:stretch>
                    </p:blipFill>
                    <p:spPr>
                      <a:xfrm>
                        <a:off x="1463768" y="4020043"/>
                        <a:ext cx="5600700" cy="457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C8F1E68-3C66-43F3-B625-56B984FCB633}"/>
              </a:ext>
            </a:extLst>
          </p:cNvPr>
          <p:cNvSpPr>
            <a:spLocks noGrp="1"/>
          </p:cNvSpPr>
          <p:nvPr>
            <p:ph sz="quarter" idx="16"/>
          </p:nvPr>
        </p:nvSpPr>
        <p:spPr>
          <a:xfrm>
            <a:off x="457200" y="4658400"/>
            <a:ext cx="2844000" cy="396000"/>
          </a:xfrm>
        </p:spPr>
        <p:txBody>
          <a:bodyPr/>
          <a:lstStyle/>
          <a:p>
            <a:pPr marL="432" indent="0">
              <a:buNone/>
            </a:pPr>
            <a:r>
              <a:rPr lang="en-US" sz="2400" b="1" dirty="0"/>
              <a:t>Step 2 Balance the</a:t>
            </a:r>
          </a:p>
        </p:txBody>
      </p:sp>
      <p:graphicFrame>
        <p:nvGraphicFramePr>
          <p:cNvPr id="18" name="Object 17" descr="H super plus">
            <a:extLst>
              <a:ext uri="{FF2B5EF4-FFF2-40B4-BE49-F238E27FC236}">
                <a16:creationId xmlns:a16="http://schemas.microsoft.com/office/drawing/2014/main" id="{5B137BFA-403B-4D84-B6EB-C7D285812DF0}"/>
              </a:ext>
              <a:ext uri="{C183D7F6-B498-43B3-948B-1728B52AA6E4}">
                <adec:decorative xmlns:adec="http://schemas.microsoft.com/office/drawing/2017/decorative" val="1"/>
              </a:ext>
            </a:extLst>
          </p:cNvPr>
          <p:cNvGraphicFramePr>
            <a:graphicFrameLocks noChangeAspect="1"/>
          </p:cNvGraphicFramePr>
          <p:nvPr>
            <p:extLst/>
          </p:nvPr>
        </p:nvGraphicFramePr>
        <p:xfrm>
          <a:off x="3351893" y="4620267"/>
          <a:ext cx="381000" cy="368300"/>
        </p:xfrm>
        <a:graphic>
          <a:graphicData uri="http://schemas.openxmlformats.org/presentationml/2006/ole">
            <mc:AlternateContent xmlns:mc="http://schemas.openxmlformats.org/markup-compatibility/2006">
              <mc:Choice xmlns:v="urn:schemas-microsoft-com:vml" Requires="v">
                <p:oleObj spid="_x0000_s97289" name="Equation" r:id="rId7" imgW="380880" imgH="368280" progId="Equation.DSMT4">
                  <p:embed/>
                </p:oleObj>
              </mc:Choice>
              <mc:Fallback>
                <p:oleObj name="Equation" r:id="rId7" imgW="380880" imgH="368280" progId="Equation.DSMT4">
                  <p:embed/>
                  <p:pic>
                    <p:nvPicPr>
                      <p:cNvPr id="18" name="Object 17" descr="H super plus">
                        <a:extLst>
                          <a:ext uri="{FF2B5EF4-FFF2-40B4-BE49-F238E27FC236}">
                            <a16:creationId xmlns:a16="http://schemas.microsoft.com/office/drawing/2014/main" id="{5B137BFA-403B-4D84-B6EB-C7D285812DF0}"/>
                          </a:ext>
                          <a:ext uri="{C183D7F6-B498-43B3-948B-1728B52AA6E4}">
                            <adec:decorative xmlns:adec="http://schemas.microsoft.com/office/drawing/2017/decorative" val="1"/>
                          </a:ext>
                        </a:extLst>
                      </p:cNvPr>
                      <p:cNvPicPr/>
                      <p:nvPr/>
                    </p:nvPicPr>
                    <p:blipFill>
                      <a:blip r:embed="rId8"/>
                      <a:stretch>
                        <a:fillRect/>
                      </a:stretch>
                    </p:blipFill>
                    <p:spPr>
                      <a:xfrm>
                        <a:off x="3351893" y="4620267"/>
                        <a:ext cx="381000" cy="3683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5F1632A-1A73-46F1-B878-C540391DB8C3}"/>
              </a:ext>
            </a:extLst>
          </p:cNvPr>
          <p:cNvSpPr>
            <a:spLocks noGrp="1"/>
          </p:cNvSpPr>
          <p:nvPr>
            <p:ph sz="quarter" idx="17"/>
          </p:nvPr>
        </p:nvSpPr>
        <p:spPr>
          <a:xfrm>
            <a:off x="3809093" y="4659000"/>
            <a:ext cx="2881993" cy="414000"/>
          </a:xfrm>
          <a:noFill/>
          <a:ln>
            <a:noFill/>
          </a:ln>
        </p:spPr>
        <p:txBody>
          <a:bodyPr lIns="0" tIns="0" rIns="0" bIns="0" anchor="t" anchorCtr="0"/>
          <a:lstStyle/>
          <a:p>
            <a:pPr marL="1014413" indent="-1014413">
              <a:buNone/>
            </a:pPr>
            <a:r>
              <a:rPr lang="en-IN" sz="2400" b="1" dirty="0"/>
              <a:t>in the acid with the</a:t>
            </a:r>
          </a:p>
        </p:txBody>
      </p:sp>
      <p:graphicFrame>
        <p:nvGraphicFramePr>
          <p:cNvPr id="19" name="Object 18" descr="O H super minus in the">
            <a:extLst>
              <a:ext uri="{FF2B5EF4-FFF2-40B4-BE49-F238E27FC236}">
                <a16:creationId xmlns:a16="http://schemas.microsoft.com/office/drawing/2014/main" id="{3DF37FF1-D17E-42F5-B223-50BA1ADA4BE8}"/>
              </a:ext>
            </a:extLst>
          </p:cNvPr>
          <p:cNvGraphicFramePr>
            <a:graphicFrameLocks noChangeAspect="1"/>
          </p:cNvGraphicFramePr>
          <p:nvPr>
            <p:extLst/>
          </p:nvPr>
        </p:nvGraphicFramePr>
        <p:xfrm>
          <a:off x="6767286" y="4614671"/>
          <a:ext cx="1511300" cy="444500"/>
        </p:xfrm>
        <a:graphic>
          <a:graphicData uri="http://schemas.openxmlformats.org/presentationml/2006/ole">
            <mc:AlternateContent xmlns:mc="http://schemas.openxmlformats.org/markup-compatibility/2006">
              <mc:Choice xmlns:v="urn:schemas-microsoft-com:vml" Requires="v">
                <p:oleObj spid="_x0000_s97290" name="Equation" r:id="rId9" imgW="1511280" imgH="444240" progId="Equation.DSMT4">
                  <p:embed/>
                </p:oleObj>
              </mc:Choice>
              <mc:Fallback>
                <p:oleObj name="Equation" r:id="rId9" imgW="1511280" imgH="444240" progId="Equation.DSMT4">
                  <p:embed/>
                  <p:pic>
                    <p:nvPicPr>
                      <p:cNvPr id="19" name="Object 18" descr="O H super minus in the">
                        <a:extLst>
                          <a:ext uri="{FF2B5EF4-FFF2-40B4-BE49-F238E27FC236}">
                            <a16:creationId xmlns:a16="http://schemas.microsoft.com/office/drawing/2014/main" id="{3DF37FF1-D17E-42F5-B223-50BA1ADA4BE8}"/>
                          </a:ext>
                        </a:extLst>
                      </p:cNvPr>
                      <p:cNvPicPr/>
                      <p:nvPr/>
                    </p:nvPicPr>
                    <p:blipFill>
                      <a:blip r:embed="rId10"/>
                      <a:stretch>
                        <a:fillRect/>
                      </a:stretch>
                    </p:blipFill>
                    <p:spPr>
                      <a:xfrm>
                        <a:off x="6767286" y="4614671"/>
                        <a:ext cx="1511300" cy="4445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ECF3258-D9DA-4A59-BB84-81D321BF7825}"/>
              </a:ext>
            </a:extLst>
          </p:cNvPr>
          <p:cNvSpPr>
            <a:spLocks noGrp="1"/>
          </p:cNvSpPr>
          <p:nvPr>
            <p:ph sz="quarter" idx="18"/>
          </p:nvPr>
        </p:nvSpPr>
        <p:spPr>
          <a:xfrm>
            <a:off x="457200" y="5150472"/>
            <a:ext cx="8229600" cy="414000"/>
          </a:xfrm>
          <a:noFill/>
          <a:ln>
            <a:noFill/>
          </a:ln>
        </p:spPr>
        <p:txBody>
          <a:bodyPr lIns="0" tIns="0" rIns="0" bIns="0" anchor="t" anchorCtr="0"/>
          <a:lstStyle/>
          <a:p>
            <a:pPr marL="432" indent="0">
              <a:buNone/>
            </a:pPr>
            <a:r>
              <a:rPr lang="en-IN" sz="2400" b="1" dirty="0"/>
              <a:t>base.</a:t>
            </a:r>
          </a:p>
        </p:txBody>
      </p:sp>
      <p:graphicFrame>
        <p:nvGraphicFramePr>
          <p:cNvPr id="9" name="Object 8" descr="M g, left parenthesis, O H, right parenthesis, sub 2, solid, plus 2 H N O 3, aqueous, yields salt plus H 2 O, liquid.">
            <a:extLst>
              <a:ext uri="{FF2B5EF4-FFF2-40B4-BE49-F238E27FC236}">
                <a16:creationId xmlns:a16="http://schemas.microsoft.com/office/drawing/2014/main" id="{6AB27D21-086E-498A-9E28-2FC0E295CE0C}"/>
              </a:ext>
            </a:extLst>
          </p:cNvPr>
          <p:cNvGraphicFramePr>
            <a:graphicFrameLocks noChangeAspect="1"/>
          </p:cNvGraphicFramePr>
          <p:nvPr>
            <p:extLst/>
          </p:nvPr>
        </p:nvGraphicFramePr>
        <p:xfrm>
          <a:off x="1478848" y="5619852"/>
          <a:ext cx="5765800" cy="457200"/>
        </p:xfrm>
        <a:graphic>
          <a:graphicData uri="http://schemas.openxmlformats.org/presentationml/2006/ole">
            <mc:AlternateContent xmlns:mc="http://schemas.openxmlformats.org/markup-compatibility/2006">
              <mc:Choice xmlns:v="urn:schemas-microsoft-com:vml" Requires="v">
                <p:oleObj spid="_x0000_s97291" name="Equation" r:id="rId11" imgW="5765760" imgH="457200" progId="Equation.DSMT4">
                  <p:embed/>
                </p:oleObj>
              </mc:Choice>
              <mc:Fallback>
                <p:oleObj name="Equation" r:id="rId11" imgW="5765760" imgH="457200" progId="Equation.DSMT4">
                  <p:embed/>
                  <p:pic>
                    <p:nvPicPr>
                      <p:cNvPr id="9" name="Object 8" descr="M g, left parenthesis, O H, right parenthesis, sub 2, solid, plus 2 H N O 3, aqueous, yields salt plus H 2 O, liquid.">
                        <a:extLst>
                          <a:ext uri="{FF2B5EF4-FFF2-40B4-BE49-F238E27FC236}">
                            <a16:creationId xmlns:a16="http://schemas.microsoft.com/office/drawing/2014/main" id="{6AB27D21-086E-498A-9E28-2FC0E295CE0C}"/>
                          </a:ext>
                        </a:extLst>
                      </p:cNvPr>
                      <p:cNvPicPr/>
                      <p:nvPr/>
                    </p:nvPicPr>
                    <p:blipFill>
                      <a:blip r:embed="rId12"/>
                      <a:stretch>
                        <a:fillRect/>
                      </a:stretch>
                    </p:blipFill>
                    <p:spPr>
                      <a:xfrm>
                        <a:off x="1478848" y="5619852"/>
                        <a:ext cx="5765800" cy="457200"/>
                      </a:xfrm>
                      <a:prstGeom prst="rect">
                        <a:avLst/>
                      </a:prstGeom>
                    </p:spPr>
                  </p:pic>
                </p:oleObj>
              </mc:Fallback>
            </mc:AlternateContent>
          </a:graphicData>
        </a:graphic>
      </p:graphicFrame>
    </p:spTree>
    <p:extLst>
      <p:ext uri="{BB962C8B-B14F-4D97-AF65-F5344CB8AC3E}">
        <p14:creationId xmlns:p14="http://schemas.microsoft.com/office/powerpoint/2010/main" val="13078736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1978-13BC-424F-BA51-B28064CD9C92}"/>
              </a:ext>
            </a:extLst>
          </p:cNvPr>
          <p:cNvSpPr>
            <a:spLocks noGrp="1"/>
          </p:cNvSpPr>
          <p:nvPr>
            <p:ph type="title"/>
          </p:nvPr>
        </p:nvSpPr>
        <p:spPr/>
        <p:txBody>
          <a:bodyPr/>
          <a:lstStyle/>
          <a:p>
            <a:r>
              <a:rPr lang="en-US" sz="3400" dirty="0"/>
              <a:t>Balancing Neutralization Reactions </a:t>
            </a:r>
            <a:r>
              <a:rPr lang="en-US" sz="2000" b="0" dirty="0"/>
              <a:t>(2 of 2)</a:t>
            </a:r>
          </a:p>
        </p:txBody>
      </p:sp>
      <p:sp>
        <p:nvSpPr>
          <p:cNvPr id="4" name="Content Placeholder 3">
            <a:extLst>
              <a:ext uri="{FF2B5EF4-FFF2-40B4-BE49-F238E27FC236}">
                <a16:creationId xmlns:a16="http://schemas.microsoft.com/office/drawing/2014/main" id="{C65137C6-66BE-4667-AEB0-6F92013BA865}"/>
              </a:ext>
            </a:extLst>
          </p:cNvPr>
          <p:cNvSpPr>
            <a:spLocks noGrp="1"/>
          </p:cNvSpPr>
          <p:nvPr>
            <p:ph sz="quarter" idx="14"/>
          </p:nvPr>
        </p:nvSpPr>
        <p:spPr>
          <a:xfrm>
            <a:off x="457200" y="1555198"/>
            <a:ext cx="8229600" cy="792000"/>
          </a:xfrm>
        </p:spPr>
        <p:txBody>
          <a:bodyPr/>
          <a:lstStyle/>
          <a:p>
            <a:pPr marL="432" indent="0">
              <a:buNone/>
            </a:pPr>
            <a:r>
              <a:rPr lang="en-IN" sz="2400" dirty="0"/>
              <a:t>Write the balanced equation for the neutralization of solid magnesium hydroxide and nitric acid.</a:t>
            </a:r>
          </a:p>
        </p:txBody>
      </p:sp>
      <p:sp>
        <p:nvSpPr>
          <p:cNvPr id="5" name="Content Placeholder 4">
            <a:extLst>
              <a:ext uri="{FF2B5EF4-FFF2-40B4-BE49-F238E27FC236}">
                <a16:creationId xmlns:a16="http://schemas.microsoft.com/office/drawing/2014/main" id="{99A015E2-99B9-416E-91F1-6F55C4833E36}"/>
              </a:ext>
            </a:extLst>
          </p:cNvPr>
          <p:cNvSpPr>
            <a:spLocks noGrp="1"/>
          </p:cNvSpPr>
          <p:nvPr>
            <p:ph sz="quarter" idx="15"/>
          </p:nvPr>
        </p:nvSpPr>
        <p:spPr>
          <a:xfrm>
            <a:off x="457199" y="2581645"/>
            <a:ext cx="2852057" cy="414000"/>
          </a:xfrm>
        </p:spPr>
        <p:txBody>
          <a:bodyPr/>
          <a:lstStyle/>
          <a:p>
            <a:pPr marL="0" indent="0">
              <a:buNone/>
            </a:pPr>
            <a:r>
              <a:rPr lang="en-US" sz="2400" b="1" dirty="0"/>
              <a:t>Step 3 Balance the</a:t>
            </a:r>
          </a:p>
        </p:txBody>
      </p:sp>
      <p:graphicFrame>
        <p:nvGraphicFramePr>
          <p:cNvPr id="15" name="Object 14" descr="H sub 2 O with the H super plus and the O H super minus.">
            <a:extLst>
              <a:ext uri="{FF2B5EF4-FFF2-40B4-BE49-F238E27FC236}">
                <a16:creationId xmlns:a16="http://schemas.microsoft.com/office/drawing/2014/main" id="{31E712A7-CF50-458F-91AE-CFC851639D6D}"/>
              </a:ext>
            </a:extLst>
          </p:cNvPr>
          <p:cNvGraphicFramePr>
            <a:graphicFrameLocks noChangeAspect="1"/>
          </p:cNvGraphicFramePr>
          <p:nvPr>
            <p:extLst/>
          </p:nvPr>
        </p:nvGraphicFramePr>
        <p:xfrm>
          <a:off x="3371850" y="2560045"/>
          <a:ext cx="4140200" cy="457200"/>
        </p:xfrm>
        <a:graphic>
          <a:graphicData uri="http://schemas.openxmlformats.org/presentationml/2006/ole">
            <mc:AlternateContent xmlns:mc="http://schemas.openxmlformats.org/markup-compatibility/2006">
              <mc:Choice xmlns:v="urn:schemas-microsoft-com:vml" Requires="v">
                <p:oleObj spid="_x0000_s98309" name="Equation" r:id="rId3" imgW="4140000" imgH="457200" progId="Equation.DSMT4">
                  <p:embed/>
                </p:oleObj>
              </mc:Choice>
              <mc:Fallback>
                <p:oleObj name="Equation" r:id="rId3" imgW="4140000" imgH="457200" progId="Equation.DSMT4">
                  <p:embed/>
                  <p:pic>
                    <p:nvPicPr>
                      <p:cNvPr id="15" name="Object 14" descr="H sub 2 O with the H super plus and the O H super minus.">
                        <a:extLst>
                          <a:ext uri="{FF2B5EF4-FFF2-40B4-BE49-F238E27FC236}">
                            <a16:creationId xmlns:a16="http://schemas.microsoft.com/office/drawing/2014/main" id="{31E712A7-CF50-458F-91AE-CFC851639D6D}"/>
                          </a:ext>
                        </a:extLst>
                      </p:cNvPr>
                      <p:cNvPicPr/>
                      <p:nvPr/>
                    </p:nvPicPr>
                    <p:blipFill>
                      <a:blip r:embed="rId4"/>
                      <a:stretch>
                        <a:fillRect/>
                      </a:stretch>
                    </p:blipFill>
                    <p:spPr>
                      <a:xfrm>
                        <a:off x="3371850" y="2560045"/>
                        <a:ext cx="4140200" cy="457200"/>
                      </a:xfrm>
                      <a:prstGeom prst="rect">
                        <a:avLst/>
                      </a:prstGeom>
                    </p:spPr>
                  </p:pic>
                </p:oleObj>
              </mc:Fallback>
            </mc:AlternateContent>
          </a:graphicData>
        </a:graphic>
      </p:graphicFrame>
      <p:graphicFrame>
        <p:nvGraphicFramePr>
          <p:cNvPr id="8" name="Object 7" descr="M g, left parenthesis, O H, right parenthesis, sub 2, solid, plus 2 H N O 3, aqueous, yields salt plus 2 H 2 O, liquid.">
            <a:extLst>
              <a:ext uri="{FF2B5EF4-FFF2-40B4-BE49-F238E27FC236}">
                <a16:creationId xmlns:a16="http://schemas.microsoft.com/office/drawing/2014/main" id="{A5054267-57DE-46F4-8025-95766337E44D}"/>
              </a:ext>
            </a:extLst>
          </p:cNvPr>
          <p:cNvGraphicFramePr>
            <a:graphicFrameLocks noChangeAspect="1"/>
          </p:cNvGraphicFramePr>
          <p:nvPr>
            <p:extLst/>
          </p:nvPr>
        </p:nvGraphicFramePr>
        <p:xfrm>
          <a:off x="1606550" y="3094038"/>
          <a:ext cx="5930900" cy="457200"/>
        </p:xfrm>
        <a:graphic>
          <a:graphicData uri="http://schemas.openxmlformats.org/presentationml/2006/ole">
            <mc:AlternateContent xmlns:mc="http://schemas.openxmlformats.org/markup-compatibility/2006">
              <mc:Choice xmlns:v="urn:schemas-microsoft-com:vml" Requires="v">
                <p:oleObj spid="_x0000_s98310" name="Equation" r:id="rId5" imgW="5930640" imgH="457200" progId="Equation.DSMT4">
                  <p:embed/>
                </p:oleObj>
              </mc:Choice>
              <mc:Fallback>
                <p:oleObj name="Equation" r:id="rId5" imgW="5930640" imgH="457200" progId="Equation.DSMT4">
                  <p:embed/>
                  <p:pic>
                    <p:nvPicPr>
                      <p:cNvPr id="8" name="Object 7" descr="M g, left parenthesis, O H, right parenthesis, sub 2, solid, plus 2 H N O 3, aqueous, yields salt plus 2 H 2 O, liquid.">
                        <a:extLst>
                          <a:ext uri="{FF2B5EF4-FFF2-40B4-BE49-F238E27FC236}">
                            <a16:creationId xmlns:a16="http://schemas.microsoft.com/office/drawing/2014/main" id="{A5054267-57DE-46F4-8025-95766337E44D}"/>
                          </a:ext>
                        </a:extLst>
                      </p:cNvPr>
                      <p:cNvPicPr/>
                      <p:nvPr/>
                    </p:nvPicPr>
                    <p:blipFill>
                      <a:blip r:embed="rId6"/>
                      <a:stretch>
                        <a:fillRect/>
                      </a:stretch>
                    </p:blipFill>
                    <p:spPr>
                      <a:xfrm>
                        <a:off x="1606550" y="3094038"/>
                        <a:ext cx="5930900" cy="457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C8F1E68-3C66-43F3-B625-56B984FCB633}"/>
              </a:ext>
            </a:extLst>
          </p:cNvPr>
          <p:cNvSpPr>
            <a:spLocks noGrp="1"/>
          </p:cNvSpPr>
          <p:nvPr>
            <p:ph sz="quarter" idx="16"/>
          </p:nvPr>
        </p:nvSpPr>
        <p:spPr>
          <a:xfrm>
            <a:off x="457200" y="3862356"/>
            <a:ext cx="8229600" cy="785844"/>
          </a:xfrm>
          <a:noFill/>
          <a:ln>
            <a:noFill/>
          </a:ln>
        </p:spPr>
        <p:txBody>
          <a:bodyPr lIns="0" tIns="0" rIns="0" bIns="0" anchor="t" anchorCtr="0"/>
          <a:lstStyle/>
          <a:p>
            <a:pPr marL="0" indent="0">
              <a:buNone/>
            </a:pPr>
            <a:r>
              <a:rPr lang="en-IN" sz="2400" b="1" dirty="0"/>
              <a:t>Step 4 Write the formula of the salt from the remaining ions.</a:t>
            </a:r>
          </a:p>
        </p:txBody>
      </p:sp>
      <p:graphicFrame>
        <p:nvGraphicFramePr>
          <p:cNvPr id="9" name="Object 8" descr="M g, left parenthesis, O H, right parenthesis, sub 2, solid, plus 2 H N O 3, aqueous, yields M g, left parenthesis, N O 3, right parenthesis, sub 2, aqueous, plus 2 H 2 O, liquid.">
            <a:extLst>
              <a:ext uri="{FF2B5EF4-FFF2-40B4-BE49-F238E27FC236}">
                <a16:creationId xmlns:a16="http://schemas.microsoft.com/office/drawing/2014/main" id="{6AB27D21-086E-498A-9E28-2FC0E295CE0C}"/>
              </a:ext>
            </a:extLst>
          </p:cNvPr>
          <p:cNvGraphicFramePr>
            <a:graphicFrameLocks noChangeAspect="1"/>
          </p:cNvGraphicFramePr>
          <p:nvPr>
            <p:extLst/>
          </p:nvPr>
        </p:nvGraphicFramePr>
        <p:xfrm>
          <a:off x="825500" y="4730718"/>
          <a:ext cx="7493000" cy="457200"/>
        </p:xfrm>
        <a:graphic>
          <a:graphicData uri="http://schemas.openxmlformats.org/presentationml/2006/ole">
            <mc:AlternateContent xmlns:mc="http://schemas.openxmlformats.org/markup-compatibility/2006">
              <mc:Choice xmlns:v="urn:schemas-microsoft-com:vml" Requires="v">
                <p:oleObj spid="_x0000_s98311" name="Equation" r:id="rId7" imgW="7492680" imgH="457200" progId="Equation.DSMT4">
                  <p:embed/>
                </p:oleObj>
              </mc:Choice>
              <mc:Fallback>
                <p:oleObj name="Equation" r:id="rId7" imgW="7492680" imgH="457200" progId="Equation.DSMT4">
                  <p:embed/>
                  <p:pic>
                    <p:nvPicPr>
                      <p:cNvPr id="9" name="Object 8" descr="M g, left parenthesis, O H, right parenthesis, sub 2, solid, plus 2 H N O 3, aqueous, yields M g, left parenthesis, N O 3, right parenthesis, sub 2, aqueous, plus 2 H 2 O, liquid.">
                        <a:extLst>
                          <a:ext uri="{FF2B5EF4-FFF2-40B4-BE49-F238E27FC236}">
                            <a16:creationId xmlns:a16="http://schemas.microsoft.com/office/drawing/2014/main" id="{6AB27D21-086E-498A-9E28-2FC0E295CE0C}"/>
                          </a:ext>
                        </a:extLst>
                      </p:cNvPr>
                      <p:cNvPicPr/>
                      <p:nvPr/>
                    </p:nvPicPr>
                    <p:blipFill>
                      <a:blip r:embed="rId8"/>
                      <a:stretch>
                        <a:fillRect/>
                      </a:stretch>
                    </p:blipFill>
                    <p:spPr>
                      <a:xfrm>
                        <a:off x="825500" y="4730718"/>
                        <a:ext cx="7493000" cy="457200"/>
                      </a:xfrm>
                      <a:prstGeom prst="rect">
                        <a:avLst/>
                      </a:prstGeom>
                    </p:spPr>
                  </p:pic>
                </p:oleObj>
              </mc:Fallback>
            </mc:AlternateContent>
          </a:graphicData>
        </a:graphic>
      </p:graphicFrame>
    </p:spTree>
    <p:extLst>
      <p:ext uri="{BB962C8B-B14F-4D97-AF65-F5344CB8AC3E}">
        <p14:creationId xmlns:p14="http://schemas.microsoft.com/office/powerpoint/2010/main" val="16390652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54FD-106E-4D05-BD84-299624FBDA27}"/>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8433434D-C0F2-4BD7-9DDC-70E2440FBC6E}"/>
              </a:ext>
            </a:extLst>
          </p:cNvPr>
          <p:cNvSpPr>
            <a:spLocks noGrp="1"/>
          </p:cNvSpPr>
          <p:nvPr>
            <p:ph sz="quarter" idx="14"/>
          </p:nvPr>
        </p:nvSpPr>
        <p:spPr>
          <a:xfrm>
            <a:off x="457201" y="1950254"/>
            <a:ext cx="8229600" cy="739624"/>
          </a:xfrm>
        </p:spPr>
        <p:txBody>
          <a:bodyPr/>
          <a:lstStyle/>
          <a:p>
            <a:pPr marL="0" indent="0">
              <a:buNone/>
            </a:pPr>
            <a:r>
              <a:rPr lang="en-US" sz="2400" dirty="0"/>
              <a:t>Select the correct group of coefficients for each of the following neutralization equations.</a:t>
            </a:r>
          </a:p>
        </p:txBody>
      </p:sp>
      <p:sp>
        <p:nvSpPr>
          <p:cNvPr id="5" name="Content Placeholder 4">
            <a:extLst>
              <a:ext uri="{FF2B5EF4-FFF2-40B4-BE49-F238E27FC236}">
                <a16:creationId xmlns:a16="http://schemas.microsoft.com/office/drawing/2014/main" id="{B5E8FC03-1403-4911-B3FD-D0397227BD99}"/>
              </a:ext>
            </a:extLst>
          </p:cNvPr>
          <p:cNvSpPr>
            <a:spLocks noGrp="1"/>
          </p:cNvSpPr>
          <p:nvPr>
            <p:ph sz="quarter" idx="15"/>
          </p:nvPr>
        </p:nvSpPr>
        <p:spPr>
          <a:xfrm>
            <a:off x="473057" y="3138226"/>
            <a:ext cx="324456" cy="414092"/>
          </a:xfrm>
        </p:spPr>
        <p:txBody>
          <a:bodyPr/>
          <a:lstStyle/>
          <a:p>
            <a:pPr marL="432" indent="0">
              <a:buNone/>
            </a:pPr>
            <a:r>
              <a:rPr lang="en-US" sz="2400" dirty="0">
                <a:solidFill>
                  <a:srgbClr val="007FA3"/>
                </a:solidFill>
              </a:rPr>
              <a:t>1.</a:t>
            </a:r>
          </a:p>
        </p:txBody>
      </p:sp>
      <p:graphicFrame>
        <p:nvGraphicFramePr>
          <p:cNvPr id="13" name="Object 12" descr="H C l, aqueous, plus A l, left parenthesis, O H, right parenthesis, sub 3, aqueous, yields A l C l 3, aqueous, plus H 2 O, liquid.">
            <a:extLst>
              <a:ext uri="{FF2B5EF4-FFF2-40B4-BE49-F238E27FC236}">
                <a16:creationId xmlns:a16="http://schemas.microsoft.com/office/drawing/2014/main" id="{44CC6B68-3D15-450D-859E-612D63439315}"/>
              </a:ext>
            </a:extLst>
          </p:cNvPr>
          <p:cNvGraphicFramePr>
            <a:graphicFrameLocks noChangeAspect="1"/>
          </p:cNvGraphicFramePr>
          <p:nvPr>
            <p:extLst/>
          </p:nvPr>
        </p:nvGraphicFramePr>
        <p:xfrm>
          <a:off x="982887" y="3138226"/>
          <a:ext cx="6184900" cy="469900"/>
        </p:xfrm>
        <a:graphic>
          <a:graphicData uri="http://schemas.openxmlformats.org/presentationml/2006/ole">
            <mc:AlternateContent xmlns:mc="http://schemas.openxmlformats.org/markup-compatibility/2006">
              <mc:Choice xmlns:v="urn:schemas-microsoft-com:vml" Requires="v">
                <p:oleObj spid="_x0000_s99332" name="Equation" r:id="rId3" imgW="6184800" imgH="469800" progId="Equation.DSMT4">
                  <p:embed/>
                </p:oleObj>
              </mc:Choice>
              <mc:Fallback>
                <p:oleObj name="Equation" r:id="rId3" imgW="6184800" imgH="469800" progId="Equation.DSMT4">
                  <p:embed/>
                  <p:pic>
                    <p:nvPicPr>
                      <p:cNvPr id="13" name="Object 12" descr="H C l, aqueous, plus A l, left parenthesis, O H, right parenthesis, sub 3, aqueous, yields A l C l 3, aqueous, plus H 2 O, liquid.">
                        <a:extLst>
                          <a:ext uri="{FF2B5EF4-FFF2-40B4-BE49-F238E27FC236}">
                            <a16:creationId xmlns:a16="http://schemas.microsoft.com/office/drawing/2014/main" id="{44CC6B68-3D15-450D-859E-612D63439315}"/>
                          </a:ext>
                        </a:extLst>
                      </p:cNvPr>
                      <p:cNvPicPr/>
                      <p:nvPr/>
                    </p:nvPicPr>
                    <p:blipFill>
                      <a:blip r:embed="rId4"/>
                      <a:stretch>
                        <a:fillRect/>
                      </a:stretch>
                    </p:blipFill>
                    <p:spPr>
                      <a:xfrm>
                        <a:off x="982887" y="3138226"/>
                        <a:ext cx="6184900" cy="4699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C206971-ECE3-4B0D-A75A-451322D53D90}"/>
              </a:ext>
            </a:extLst>
          </p:cNvPr>
          <p:cNvSpPr>
            <a:spLocks noGrp="1"/>
          </p:cNvSpPr>
          <p:nvPr>
            <p:ph sz="quarter" idx="16"/>
          </p:nvPr>
        </p:nvSpPr>
        <p:spPr>
          <a:xfrm>
            <a:off x="982887" y="3758491"/>
            <a:ext cx="1706880" cy="414092"/>
          </a:xfrm>
        </p:spPr>
        <p:txBody>
          <a:bodyPr/>
          <a:lstStyle/>
          <a:p>
            <a:pPr marL="432" indent="0">
              <a:buNone/>
            </a:pPr>
            <a:r>
              <a:rPr lang="en-US" sz="2400" dirty="0"/>
              <a:t>A. 1, 3, 3, 1</a:t>
            </a:r>
          </a:p>
        </p:txBody>
      </p:sp>
      <p:sp>
        <p:nvSpPr>
          <p:cNvPr id="6" name="Content Placeholder 5">
            <a:extLst>
              <a:ext uri="{FF2B5EF4-FFF2-40B4-BE49-F238E27FC236}">
                <a16:creationId xmlns:a16="http://schemas.microsoft.com/office/drawing/2014/main" id="{167BCE3A-E029-4B00-9C68-BCAD9F404C45}"/>
              </a:ext>
            </a:extLst>
          </p:cNvPr>
          <p:cNvSpPr>
            <a:spLocks noGrp="1"/>
          </p:cNvSpPr>
          <p:nvPr>
            <p:ph sz="quarter" idx="17"/>
          </p:nvPr>
        </p:nvSpPr>
        <p:spPr>
          <a:xfrm>
            <a:off x="3492837" y="3756975"/>
            <a:ext cx="1683845" cy="414092"/>
          </a:xfrm>
        </p:spPr>
        <p:txBody>
          <a:bodyPr/>
          <a:lstStyle/>
          <a:p>
            <a:pPr marL="432" indent="0">
              <a:buNone/>
            </a:pPr>
            <a:r>
              <a:rPr lang="en-US" sz="2400" dirty="0"/>
              <a:t>B. 3, 1, 1, 1</a:t>
            </a:r>
          </a:p>
        </p:txBody>
      </p:sp>
      <p:sp>
        <p:nvSpPr>
          <p:cNvPr id="7" name="Content Placeholder 6">
            <a:extLst>
              <a:ext uri="{FF2B5EF4-FFF2-40B4-BE49-F238E27FC236}">
                <a16:creationId xmlns:a16="http://schemas.microsoft.com/office/drawing/2014/main" id="{942A9666-30DA-445E-ACF6-DCFBDAB798B0}"/>
              </a:ext>
            </a:extLst>
          </p:cNvPr>
          <p:cNvSpPr>
            <a:spLocks noGrp="1"/>
          </p:cNvSpPr>
          <p:nvPr>
            <p:ph sz="quarter" idx="18"/>
          </p:nvPr>
        </p:nvSpPr>
        <p:spPr>
          <a:xfrm>
            <a:off x="6164830" y="3758491"/>
            <a:ext cx="1683845" cy="414092"/>
          </a:xfrm>
        </p:spPr>
        <p:txBody>
          <a:bodyPr/>
          <a:lstStyle/>
          <a:p>
            <a:pPr marL="432" indent="0">
              <a:buNone/>
            </a:pPr>
            <a:r>
              <a:rPr lang="en-US" sz="2400" dirty="0"/>
              <a:t>C. 3, 1, 1, 3</a:t>
            </a:r>
          </a:p>
        </p:txBody>
      </p:sp>
      <p:sp>
        <p:nvSpPr>
          <p:cNvPr id="8" name="Content Placeholder 7">
            <a:extLst>
              <a:ext uri="{FF2B5EF4-FFF2-40B4-BE49-F238E27FC236}">
                <a16:creationId xmlns:a16="http://schemas.microsoft.com/office/drawing/2014/main" id="{DD6F2778-BBFE-43B9-9892-0D9698F07FFB}"/>
              </a:ext>
            </a:extLst>
          </p:cNvPr>
          <p:cNvSpPr>
            <a:spLocks noGrp="1"/>
          </p:cNvSpPr>
          <p:nvPr>
            <p:ph sz="quarter" idx="19"/>
          </p:nvPr>
        </p:nvSpPr>
        <p:spPr>
          <a:xfrm>
            <a:off x="473057" y="4608664"/>
            <a:ext cx="395624" cy="412824"/>
          </a:xfrm>
        </p:spPr>
        <p:txBody>
          <a:bodyPr/>
          <a:lstStyle/>
          <a:p>
            <a:pPr marL="0" indent="0">
              <a:buNone/>
            </a:pPr>
            <a:r>
              <a:rPr lang="en-US" sz="2400" dirty="0">
                <a:solidFill>
                  <a:srgbClr val="007FA3"/>
                </a:solidFill>
              </a:rPr>
              <a:t>2.</a:t>
            </a:r>
          </a:p>
        </p:txBody>
      </p:sp>
      <p:graphicFrame>
        <p:nvGraphicFramePr>
          <p:cNvPr id="16" name="Object 15" descr="B a, left parenthesis, O H, right parenthesis, sub 2, aqueous, plus H 3 P O 4, aqueous, yields B a 3, left parenthesis, P O 4, right parenthesis, sub 2, solid, plus H 2 O, liquid.">
            <a:extLst>
              <a:ext uri="{FF2B5EF4-FFF2-40B4-BE49-F238E27FC236}">
                <a16:creationId xmlns:a16="http://schemas.microsoft.com/office/drawing/2014/main" id="{797DF2AB-F384-45DD-A793-AA4B35BE03B5}"/>
              </a:ext>
            </a:extLst>
          </p:cNvPr>
          <p:cNvGraphicFramePr>
            <a:graphicFrameLocks noChangeAspect="1"/>
          </p:cNvGraphicFramePr>
          <p:nvPr>
            <p:extLst/>
          </p:nvPr>
        </p:nvGraphicFramePr>
        <p:xfrm>
          <a:off x="935982" y="4619415"/>
          <a:ext cx="7340600" cy="457200"/>
        </p:xfrm>
        <a:graphic>
          <a:graphicData uri="http://schemas.openxmlformats.org/presentationml/2006/ole">
            <mc:AlternateContent xmlns:mc="http://schemas.openxmlformats.org/markup-compatibility/2006">
              <mc:Choice xmlns:v="urn:schemas-microsoft-com:vml" Requires="v">
                <p:oleObj spid="_x0000_s99333" name="Equation" r:id="rId5" imgW="7340400" imgH="457200" progId="Equation.DSMT4">
                  <p:embed/>
                </p:oleObj>
              </mc:Choice>
              <mc:Fallback>
                <p:oleObj name="Equation" r:id="rId5" imgW="7340400" imgH="457200" progId="Equation.DSMT4">
                  <p:embed/>
                  <p:pic>
                    <p:nvPicPr>
                      <p:cNvPr id="16" name="Object 15" descr="B a, left parenthesis, O H, right parenthesis, sub 2, aqueous, plus H 3 P O 4, aqueous, yields B a 3, left parenthesis, P O 4, right parenthesis, sub 2, solid, plus H 2 O, liquid.">
                        <a:extLst>
                          <a:ext uri="{FF2B5EF4-FFF2-40B4-BE49-F238E27FC236}">
                            <a16:creationId xmlns:a16="http://schemas.microsoft.com/office/drawing/2014/main" id="{797DF2AB-F384-45DD-A793-AA4B35BE03B5}"/>
                          </a:ext>
                        </a:extLst>
                      </p:cNvPr>
                      <p:cNvPicPr/>
                      <p:nvPr/>
                    </p:nvPicPr>
                    <p:blipFill>
                      <a:blip r:embed="rId6"/>
                      <a:stretch>
                        <a:fillRect/>
                      </a:stretch>
                    </p:blipFill>
                    <p:spPr>
                      <a:xfrm>
                        <a:off x="935982" y="4619415"/>
                        <a:ext cx="7340600" cy="4572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BFB6055B-4EFD-43D9-BEC9-7D719B32F859}"/>
              </a:ext>
            </a:extLst>
          </p:cNvPr>
          <p:cNvSpPr>
            <a:spLocks noGrp="1"/>
          </p:cNvSpPr>
          <p:nvPr>
            <p:ph sz="quarter" idx="20"/>
          </p:nvPr>
        </p:nvSpPr>
        <p:spPr>
          <a:xfrm>
            <a:off x="970870" y="5268301"/>
            <a:ext cx="1683844" cy="457200"/>
          </a:xfrm>
        </p:spPr>
        <p:txBody>
          <a:bodyPr/>
          <a:lstStyle/>
          <a:p>
            <a:pPr marL="0" indent="0">
              <a:buNone/>
            </a:pPr>
            <a:r>
              <a:rPr lang="en-US" sz="2400" dirty="0"/>
              <a:t>A. 3, 2, 2, 2</a:t>
            </a:r>
          </a:p>
        </p:txBody>
      </p:sp>
      <p:sp>
        <p:nvSpPr>
          <p:cNvPr id="10" name="Content Placeholder 9">
            <a:extLst>
              <a:ext uri="{FF2B5EF4-FFF2-40B4-BE49-F238E27FC236}">
                <a16:creationId xmlns:a16="http://schemas.microsoft.com/office/drawing/2014/main" id="{119A9F5A-0D7A-46F9-A1D9-242B37D0F448}"/>
              </a:ext>
            </a:extLst>
          </p:cNvPr>
          <p:cNvSpPr>
            <a:spLocks noGrp="1"/>
          </p:cNvSpPr>
          <p:nvPr>
            <p:ph sz="quarter" idx="21"/>
          </p:nvPr>
        </p:nvSpPr>
        <p:spPr>
          <a:xfrm>
            <a:off x="3492837" y="5268301"/>
            <a:ext cx="1683845" cy="457200"/>
          </a:xfrm>
        </p:spPr>
        <p:txBody>
          <a:bodyPr/>
          <a:lstStyle/>
          <a:p>
            <a:pPr marL="432" indent="0">
              <a:buNone/>
            </a:pPr>
            <a:r>
              <a:rPr lang="en-US" sz="2400" dirty="0"/>
              <a:t>B. 3, 2, 1, 6</a:t>
            </a:r>
          </a:p>
        </p:txBody>
      </p:sp>
      <p:sp>
        <p:nvSpPr>
          <p:cNvPr id="11" name="Content Placeholder 10">
            <a:extLst>
              <a:ext uri="{FF2B5EF4-FFF2-40B4-BE49-F238E27FC236}">
                <a16:creationId xmlns:a16="http://schemas.microsoft.com/office/drawing/2014/main" id="{6505B795-EC95-42B4-8027-5DADB00BA39C}"/>
              </a:ext>
            </a:extLst>
          </p:cNvPr>
          <p:cNvSpPr>
            <a:spLocks noGrp="1"/>
          </p:cNvSpPr>
          <p:nvPr>
            <p:ph sz="quarter" idx="22"/>
          </p:nvPr>
        </p:nvSpPr>
        <p:spPr>
          <a:xfrm>
            <a:off x="6164830" y="5268302"/>
            <a:ext cx="1799594" cy="457200"/>
          </a:xfrm>
        </p:spPr>
        <p:txBody>
          <a:bodyPr/>
          <a:lstStyle/>
          <a:p>
            <a:pPr marL="432" indent="0">
              <a:buNone/>
            </a:pPr>
            <a:r>
              <a:rPr lang="en-US" sz="2400" dirty="0"/>
              <a:t>C. 2, 3, 1, 6</a:t>
            </a:r>
          </a:p>
        </p:txBody>
      </p:sp>
    </p:spTree>
    <p:extLst>
      <p:ext uri="{BB962C8B-B14F-4D97-AF65-F5344CB8AC3E}">
        <p14:creationId xmlns:p14="http://schemas.microsoft.com/office/powerpoint/2010/main" val="20455040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54FD-106E-4D05-BD84-299624FBDA27}"/>
              </a:ext>
            </a:extLst>
          </p:cNvPr>
          <p:cNvSpPr>
            <a:spLocks noGrp="1"/>
          </p:cNvSpPr>
          <p:nvPr>
            <p:ph type="title"/>
          </p:nvPr>
        </p:nvSpPr>
        <p:spPr/>
        <p:txBody>
          <a:bodyPr/>
          <a:lstStyle/>
          <a:p>
            <a:r>
              <a:rPr lang="en-US" dirty="0"/>
              <a:t>Solution 3 </a:t>
            </a:r>
            <a:r>
              <a:rPr lang="en-US" sz="2000" b="0" dirty="0"/>
              <a:t>(1 of 4)</a:t>
            </a:r>
          </a:p>
        </p:txBody>
      </p:sp>
      <p:sp>
        <p:nvSpPr>
          <p:cNvPr id="4" name="Content Placeholder 3">
            <a:extLst>
              <a:ext uri="{FF2B5EF4-FFF2-40B4-BE49-F238E27FC236}">
                <a16:creationId xmlns:a16="http://schemas.microsoft.com/office/drawing/2014/main" id="{8433434D-C0F2-4BD7-9DDC-70E2440FBC6E}"/>
              </a:ext>
            </a:extLst>
          </p:cNvPr>
          <p:cNvSpPr>
            <a:spLocks noGrp="1"/>
          </p:cNvSpPr>
          <p:nvPr>
            <p:ph sz="quarter" idx="14"/>
          </p:nvPr>
        </p:nvSpPr>
        <p:spPr>
          <a:xfrm>
            <a:off x="457201" y="1569120"/>
            <a:ext cx="8229599" cy="1389268"/>
          </a:xfrm>
        </p:spPr>
        <p:txBody>
          <a:bodyPr/>
          <a:lstStyle/>
          <a:p>
            <a:pPr marL="432" indent="0">
              <a:buNone/>
            </a:pPr>
            <a:r>
              <a:rPr lang="en-US" sz="2400" dirty="0"/>
              <a:t>Select the correct group of coefficients for each of the following neutralization equations.</a:t>
            </a:r>
          </a:p>
          <a:p>
            <a:pPr marL="432" indent="0">
              <a:buNone/>
            </a:pPr>
            <a:r>
              <a:rPr lang="en-US" sz="2400" b="1" dirty="0"/>
              <a:t>Step 1 Write the reactants and products.</a:t>
            </a:r>
          </a:p>
        </p:txBody>
      </p:sp>
      <p:sp>
        <p:nvSpPr>
          <p:cNvPr id="3" name="Content Placeholder 2">
            <a:extLst>
              <a:ext uri="{FF2B5EF4-FFF2-40B4-BE49-F238E27FC236}">
                <a16:creationId xmlns:a16="http://schemas.microsoft.com/office/drawing/2014/main" id="{8C206971-ECE3-4B0D-A75A-451322D53D90}"/>
              </a:ext>
            </a:extLst>
          </p:cNvPr>
          <p:cNvSpPr>
            <a:spLocks noGrp="1"/>
          </p:cNvSpPr>
          <p:nvPr>
            <p:ph sz="quarter" idx="16"/>
          </p:nvPr>
        </p:nvSpPr>
        <p:spPr>
          <a:xfrm>
            <a:off x="457200" y="3429000"/>
            <a:ext cx="411481" cy="414092"/>
          </a:xfrm>
        </p:spPr>
        <p:txBody>
          <a:bodyPr/>
          <a:lstStyle/>
          <a:p>
            <a:pPr marL="432" indent="0">
              <a:buNone/>
            </a:pPr>
            <a:r>
              <a:rPr lang="en-US" sz="2400" dirty="0">
                <a:solidFill>
                  <a:srgbClr val="007FA3"/>
                </a:solidFill>
              </a:rPr>
              <a:t>1.</a:t>
            </a:r>
          </a:p>
        </p:txBody>
      </p:sp>
      <p:graphicFrame>
        <p:nvGraphicFramePr>
          <p:cNvPr id="13" name="Object 12" descr="H C l, aqueous, plus A l, left parenthesis, O H, right parenthesis, sub 3, aqueous, yields salt plus H 2 O, liquid.">
            <a:extLst>
              <a:ext uri="{FF2B5EF4-FFF2-40B4-BE49-F238E27FC236}">
                <a16:creationId xmlns:a16="http://schemas.microsoft.com/office/drawing/2014/main" id="{44CC6B68-3D15-450D-859E-612D63439315}"/>
              </a:ext>
            </a:extLst>
          </p:cNvPr>
          <p:cNvGraphicFramePr>
            <a:graphicFrameLocks noChangeAspect="1"/>
          </p:cNvGraphicFramePr>
          <p:nvPr>
            <p:extLst/>
          </p:nvPr>
        </p:nvGraphicFramePr>
        <p:xfrm>
          <a:off x="989417" y="3463412"/>
          <a:ext cx="5334000" cy="469900"/>
        </p:xfrm>
        <a:graphic>
          <a:graphicData uri="http://schemas.openxmlformats.org/presentationml/2006/ole">
            <mc:AlternateContent xmlns:mc="http://schemas.openxmlformats.org/markup-compatibility/2006">
              <mc:Choice xmlns:v="urn:schemas-microsoft-com:vml" Requires="v">
                <p:oleObj spid="_x0000_s100356" name="Equation" r:id="rId3" imgW="5333760" imgH="469800" progId="Equation.DSMT4">
                  <p:embed/>
                </p:oleObj>
              </mc:Choice>
              <mc:Fallback>
                <p:oleObj name="Equation" r:id="rId3" imgW="5333760" imgH="469800" progId="Equation.DSMT4">
                  <p:embed/>
                  <p:pic>
                    <p:nvPicPr>
                      <p:cNvPr id="13" name="Object 12" descr="H C l, aqueous, plus A l, left parenthesis, O H, right parenthesis, sub 3, aqueous, yields salt plus H 2 O, liquid.">
                        <a:extLst>
                          <a:ext uri="{FF2B5EF4-FFF2-40B4-BE49-F238E27FC236}">
                            <a16:creationId xmlns:a16="http://schemas.microsoft.com/office/drawing/2014/main" id="{44CC6B68-3D15-450D-859E-612D63439315}"/>
                          </a:ext>
                        </a:extLst>
                      </p:cNvPr>
                      <p:cNvPicPr/>
                      <p:nvPr/>
                    </p:nvPicPr>
                    <p:blipFill>
                      <a:blip r:embed="rId4"/>
                      <a:stretch>
                        <a:fillRect/>
                      </a:stretch>
                    </p:blipFill>
                    <p:spPr>
                      <a:xfrm>
                        <a:off x="989417" y="3463412"/>
                        <a:ext cx="5334000" cy="4699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D6F2778-BBFE-43B9-9892-0D9698F07FFB}"/>
              </a:ext>
            </a:extLst>
          </p:cNvPr>
          <p:cNvSpPr>
            <a:spLocks noGrp="1"/>
          </p:cNvSpPr>
          <p:nvPr>
            <p:ph sz="quarter" idx="19"/>
          </p:nvPr>
        </p:nvSpPr>
        <p:spPr>
          <a:xfrm>
            <a:off x="473057" y="4313704"/>
            <a:ext cx="395624" cy="412824"/>
          </a:xfrm>
        </p:spPr>
        <p:txBody>
          <a:bodyPr/>
          <a:lstStyle/>
          <a:p>
            <a:pPr marL="0" indent="0">
              <a:buNone/>
            </a:pPr>
            <a:r>
              <a:rPr lang="en-US" sz="2400" dirty="0">
                <a:solidFill>
                  <a:srgbClr val="007FA3"/>
                </a:solidFill>
              </a:rPr>
              <a:t>2.</a:t>
            </a:r>
            <a:r>
              <a:rPr lang="en-US" sz="100" dirty="0">
                <a:solidFill>
                  <a:srgbClr val="007FA3"/>
                </a:solidFill>
              </a:rPr>
              <a:t> </a:t>
            </a:r>
          </a:p>
        </p:txBody>
      </p:sp>
      <p:graphicFrame>
        <p:nvGraphicFramePr>
          <p:cNvPr id="16" name="Object 15" descr="B a, left parenthesis, O H, right parenthesis, sub 2, aqueous, plus H 3 P O 4, aqueous, yields salt plus H 2 O, liquid.">
            <a:extLst>
              <a:ext uri="{FF2B5EF4-FFF2-40B4-BE49-F238E27FC236}">
                <a16:creationId xmlns:a16="http://schemas.microsoft.com/office/drawing/2014/main" id="{797DF2AB-F384-45DD-A793-AA4B35BE03B5}"/>
              </a:ext>
            </a:extLst>
          </p:cNvPr>
          <p:cNvGraphicFramePr>
            <a:graphicFrameLocks noChangeAspect="1"/>
          </p:cNvGraphicFramePr>
          <p:nvPr>
            <p:extLst/>
          </p:nvPr>
        </p:nvGraphicFramePr>
        <p:xfrm>
          <a:off x="964839" y="4310213"/>
          <a:ext cx="5854700" cy="457200"/>
        </p:xfrm>
        <a:graphic>
          <a:graphicData uri="http://schemas.openxmlformats.org/presentationml/2006/ole">
            <mc:AlternateContent xmlns:mc="http://schemas.openxmlformats.org/markup-compatibility/2006">
              <mc:Choice xmlns:v="urn:schemas-microsoft-com:vml" Requires="v">
                <p:oleObj spid="_x0000_s100357" name="Equation" r:id="rId5" imgW="5854680" imgH="457200" progId="Equation.DSMT4">
                  <p:embed/>
                </p:oleObj>
              </mc:Choice>
              <mc:Fallback>
                <p:oleObj name="Equation" r:id="rId5" imgW="5854680" imgH="457200" progId="Equation.DSMT4">
                  <p:embed/>
                  <p:pic>
                    <p:nvPicPr>
                      <p:cNvPr id="16" name="Object 15" descr="B a, left parenthesis, O H, right parenthesis, sub 2, aqueous, plus H 3 P O 4, aqueous, yields salt plus H 2 O, liquid.">
                        <a:extLst>
                          <a:ext uri="{FF2B5EF4-FFF2-40B4-BE49-F238E27FC236}">
                            <a16:creationId xmlns:a16="http://schemas.microsoft.com/office/drawing/2014/main" id="{797DF2AB-F384-45DD-A793-AA4B35BE03B5}"/>
                          </a:ext>
                        </a:extLst>
                      </p:cNvPr>
                      <p:cNvPicPr/>
                      <p:nvPr/>
                    </p:nvPicPr>
                    <p:blipFill>
                      <a:blip r:embed="rId6"/>
                      <a:stretch>
                        <a:fillRect/>
                      </a:stretch>
                    </p:blipFill>
                    <p:spPr>
                      <a:xfrm>
                        <a:off x="964839" y="4310213"/>
                        <a:ext cx="5854700" cy="457200"/>
                      </a:xfrm>
                      <a:prstGeom prst="rect">
                        <a:avLst/>
                      </a:prstGeom>
                    </p:spPr>
                  </p:pic>
                </p:oleObj>
              </mc:Fallback>
            </mc:AlternateContent>
          </a:graphicData>
        </a:graphic>
      </p:graphicFrame>
    </p:spTree>
    <p:extLst>
      <p:ext uri="{BB962C8B-B14F-4D97-AF65-F5344CB8AC3E}">
        <p14:creationId xmlns:p14="http://schemas.microsoft.com/office/powerpoint/2010/main" val="20479100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54FD-106E-4D05-BD84-299624FBDA27}"/>
              </a:ext>
            </a:extLst>
          </p:cNvPr>
          <p:cNvSpPr>
            <a:spLocks noGrp="1"/>
          </p:cNvSpPr>
          <p:nvPr>
            <p:ph type="title"/>
          </p:nvPr>
        </p:nvSpPr>
        <p:spPr/>
        <p:txBody>
          <a:bodyPr/>
          <a:lstStyle/>
          <a:p>
            <a:r>
              <a:rPr lang="en-US" dirty="0"/>
              <a:t>Solution 3 </a:t>
            </a:r>
            <a:r>
              <a:rPr lang="en-US" sz="2000" b="0" dirty="0"/>
              <a:t>(2 of 4)</a:t>
            </a:r>
          </a:p>
        </p:txBody>
      </p:sp>
      <p:sp>
        <p:nvSpPr>
          <p:cNvPr id="4" name="Content Placeholder 3">
            <a:extLst>
              <a:ext uri="{FF2B5EF4-FFF2-40B4-BE49-F238E27FC236}">
                <a16:creationId xmlns:a16="http://schemas.microsoft.com/office/drawing/2014/main" id="{8433434D-C0F2-4BD7-9DDC-70E2440FBC6E}"/>
              </a:ext>
            </a:extLst>
          </p:cNvPr>
          <p:cNvSpPr>
            <a:spLocks noGrp="1"/>
          </p:cNvSpPr>
          <p:nvPr>
            <p:ph sz="quarter" idx="14"/>
          </p:nvPr>
        </p:nvSpPr>
        <p:spPr>
          <a:xfrm>
            <a:off x="457199" y="1555200"/>
            <a:ext cx="8229600" cy="792000"/>
          </a:xfrm>
        </p:spPr>
        <p:txBody>
          <a:bodyPr/>
          <a:lstStyle/>
          <a:p>
            <a:pPr marL="0" indent="0">
              <a:buNone/>
            </a:pPr>
            <a:r>
              <a:rPr lang="en-IN" sz="2400" dirty="0">
                <a:solidFill>
                  <a:schemeClr val="tx1"/>
                </a:solidFill>
              </a:rPr>
              <a:t>Select the correct group of coefficients for each of the following neutralization equations.</a:t>
            </a:r>
          </a:p>
        </p:txBody>
      </p:sp>
      <p:sp>
        <p:nvSpPr>
          <p:cNvPr id="5" name="Content Placeholder 4">
            <a:extLst>
              <a:ext uri="{FF2B5EF4-FFF2-40B4-BE49-F238E27FC236}">
                <a16:creationId xmlns:a16="http://schemas.microsoft.com/office/drawing/2014/main" id="{B36259BF-6E8D-44F0-835B-87371B25AABB}"/>
              </a:ext>
            </a:extLst>
          </p:cNvPr>
          <p:cNvSpPr>
            <a:spLocks noGrp="1"/>
          </p:cNvSpPr>
          <p:nvPr>
            <p:ph sz="quarter" idx="15"/>
          </p:nvPr>
        </p:nvSpPr>
        <p:spPr>
          <a:xfrm>
            <a:off x="457200" y="2544446"/>
            <a:ext cx="2880000" cy="414000"/>
          </a:xfrm>
          <a:noFill/>
          <a:ln>
            <a:noFill/>
          </a:ln>
        </p:spPr>
        <p:txBody>
          <a:bodyPr lIns="0" tIns="0" rIns="0" bIns="0" anchor="t" anchorCtr="0"/>
          <a:lstStyle/>
          <a:p>
            <a:pPr marL="0" indent="0">
              <a:buNone/>
            </a:pPr>
            <a:r>
              <a:rPr lang="en-IN" sz="2400" b="1" dirty="0">
                <a:solidFill>
                  <a:schemeClr val="tx1"/>
                </a:solidFill>
              </a:rPr>
              <a:t>Step 2 Balance the</a:t>
            </a:r>
          </a:p>
        </p:txBody>
      </p:sp>
      <p:graphicFrame>
        <p:nvGraphicFramePr>
          <p:cNvPr id="14" name="Object 13" descr="H super plus">
            <a:extLst>
              <a:ext uri="{FF2B5EF4-FFF2-40B4-BE49-F238E27FC236}">
                <a16:creationId xmlns:a16="http://schemas.microsoft.com/office/drawing/2014/main" id="{DAB7124E-2A38-4B9C-9F09-6EC01F3C2976}"/>
              </a:ext>
            </a:extLst>
          </p:cNvPr>
          <p:cNvGraphicFramePr>
            <a:graphicFrameLocks noChangeAspect="1"/>
          </p:cNvGraphicFramePr>
          <p:nvPr>
            <p:extLst/>
          </p:nvPr>
        </p:nvGraphicFramePr>
        <p:xfrm>
          <a:off x="3416961" y="2532996"/>
          <a:ext cx="381000" cy="368300"/>
        </p:xfrm>
        <a:graphic>
          <a:graphicData uri="http://schemas.openxmlformats.org/presentationml/2006/ole">
            <mc:AlternateContent xmlns:mc="http://schemas.openxmlformats.org/markup-compatibility/2006">
              <mc:Choice xmlns:v="urn:schemas-microsoft-com:vml" Requires="v">
                <p:oleObj spid="_x0000_s101382" name="Equation" r:id="rId3" imgW="380880" imgH="368280" progId="Equation.DSMT4">
                  <p:embed/>
                </p:oleObj>
              </mc:Choice>
              <mc:Fallback>
                <p:oleObj name="Equation" r:id="rId3" imgW="380880" imgH="368280" progId="Equation.DSMT4">
                  <p:embed/>
                  <p:pic>
                    <p:nvPicPr>
                      <p:cNvPr id="14" name="Object 13" descr="H super plus">
                        <a:extLst>
                          <a:ext uri="{FF2B5EF4-FFF2-40B4-BE49-F238E27FC236}">
                            <a16:creationId xmlns:a16="http://schemas.microsoft.com/office/drawing/2014/main" id="{DAB7124E-2A38-4B9C-9F09-6EC01F3C2976}"/>
                          </a:ext>
                        </a:extLst>
                      </p:cNvPr>
                      <p:cNvPicPr/>
                      <p:nvPr/>
                    </p:nvPicPr>
                    <p:blipFill>
                      <a:blip r:embed="rId4"/>
                      <a:stretch>
                        <a:fillRect/>
                      </a:stretch>
                    </p:blipFill>
                    <p:spPr>
                      <a:xfrm>
                        <a:off x="3416961" y="2532996"/>
                        <a:ext cx="381000" cy="368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C206971-ECE3-4B0D-A75A-451322D53D90}"/>
              </a:ext>
            </a:extLst>
          </p:cNvPr>
          <p:cNvSpPr>
            <a:spLocks noGrp="1"/>
          </p:cNvSpPr>
          <p:nvPr>
            <p:ph sz="quarter" idx="16"/>
          </p:nvPr>
        </p:nvSpPr>
        <p:spPr>
          <a:xfrm>
            <a:off x="3941683" y="2545200"/>
            <a:ext cx="2871250" cy="414000"/>
          </a:xfrm>
          <a:noFill/>
          <a:ln>
            <a:noFill/>
          </a:ln>
        </p:spPr>
        <p:txBody>
          <a:bodyPr lIns="0" tIns="0" rIns="0" bIns="0" anchor="t" anchorCtr="0"/>
          <a:lstStyle/>
          <a:p>
            <a:pPr marL="0" indent="0">
              <a:buNone/>
            </a:pPr>
            <a:r>
              <a:rPr lang="en-IN" sz="2400" b="1" dirty="0">
                <a:solidFill>
                  <a:schemeClr val="tx1"/>
                </a:solidFill>
              </a:rPr>
              <a:t>in the acid with the</a:t>
            </a:r>
            <a:endParaRPr lang="en-US" sz="2400" b="1" dirty="0">
              <a:solidFill>
                <a:schemeClr val="tx1"/>
              </a:solidFill>
            </a:endParaRPr>
          </a:p>
        </p:txBody>
      </p:sp>
      <p:graphicFrame>
        <p:nvGraphicFramePr>
          <p:cNvPr id="17" name="Object 16" descr="O H super minus in the">
            <a:extLst>
              <a:ext uri="{FF2B5EF4-FFF2-40B4-BE49-F238E27FC236}">
                <a16:creationId xmlns:a16="http://schemas.microsoft.com/office/drawing/2014/main" id="{457C36E2-9106-436E-847E-274486F5236C}"/>
              </a:ext>
            </a:extLst>
          </p:cNvPr>
          <p:cNvGraphicFramePr>
            <a:graphicFrameLocks noChangeAspect="1"/>
          </p:cNvGraphicFramePr>
          <p:nvPr>
            <p:extLst/>
          </p:nvPr>
        </p:nvGraphicFramePr>
        <p:xfrm>
          <a:off x="6901833" y="2513946"/>
          <a:ext cx="1511300" cy="444500"/>
        </p:xfrm>
        <a:graphic>
          <a:graphicData uri="http://schemas.openxmlformats.org/presentationml/2006/ole">
            <mc:AlternateContent xmlns:mc="http://schemas.openxmlformats.org/markup-compatibility/2006">
              <mc:Choice xmlns:v="urn:schemas-microsoft-com:vml" Requires="v">
                <p:oleObj spid="_x0000_s101383" name="Equation" r:id="rId5" imgW="1511280" imgH="444240" progId="Equation.DSMT4">
                  <p:embed/>
                </p:oleObj>
              </mc:Choice>
              <mc:Fallback>
                <p:oleObj name="Equation" r:id="rId5" imgW="1511280" imgH="444240" progId="Equation.DSMT4">
                  <p:embed/>
                  <p:pic>
                    <p:nvPicPr>
                      <p:cNvPr id="17" name="Object 16" descr="O H super minus in the">
                        <a:extLst>
                          <a:ext uri="{FF2B5EF4-FFF2-40B4-BE49-F238E27FC236}">
                            <a16:creationId xmlns:a16="http://schemas.microsoft.com/office/drawing/2014/main" id="{457C36E2-9106-436E-847E-274486F5236C}"/>
                          </a:ext>
                        </a:extLst>
                      </p:cNvPr>
                      <p:cNvPicPr/>
                      <p:nvPr/>
                    </p:nvPicPr>
                    <p:blipFill>
                      <a:blip r:embed="rId6"/>
                      <a:stretch>
                        <a:fillRect/>
                      </a:stretch>
                    </p:blipFill>
                    <p:spPr>
                      <a:xfrm>
                        <a:off x="6901833" y="2513946"/>
                        <a:ext cx="1511300" cy="4445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3ECE59DC-F614-475F-BD44-60193C70A499}"/>
              </a:ext>
            </a:extLst>
          </p:cNvPr>
          <p:cNvSpPr>
            <a:spLocks noGrp="1"/>
          </p:cNvSpPr>
          <p:nvPr>
            <p:ph sz="quarter" idx="17"/>
          </p:nvPr>
        </p:nvSpPr>
        <p:spPr>
          <a:xfrm>
            <a:off x="457199" y="3054333"/>
            <a:ext cx="8229600" cy="414000"/>
          </a:xfrm>
          <a:noFill/>
          <a:ln>
            <a:noFill/>
          </a:ln>
        </p:spPr>
        <p:txBody>
          <a:bodyPr lIns="0" tIns="0" rIns="0" bIns="0" anchor="t" anchorCtr="0"/>
          <a:lstStyle/>
          <a:p>
            <a:pPr marL="0" indent="0">
              <a:buNone/>
            </a:pPr>
            <a:r>
              <a:rPr lang="en-IN" sz="2400" b="1" dirty="0">
                <a:solidFill>
                  <a:schemeClr val="tx1"/>
                </a:solidFill>
              </a:rPr>
              <a:t>base.</a:t>
            </a:r>
          </a:p>
        </p:txBody>
      </p:sp>
      <p:sp>
        <p:nvSpPr>
          <p:cNvPr id="7" name="Content Placeholder 6">
            <a:extLst>
              <a:ext uri="{FF2B5EF4-FFF2-40B4-BE49-F238E27FC236}">
                <a16:creationId xmlns:a16="http://schemas.microsoft.com/office/drawing/2014/main" id="{64BB8058-9E9A-455A-8E9B-9496090882F2}"/>
              </a:ext>
            </a:extLst>
          </p:cNvPr>
          <p:cNvSpPr>
            <a:spLocks noGrp="1"/>
          </p:cNvSpPr>
          <p:nvPr>
            <p:ph sz="quarter" idx="18"/>
          </p:nvPr>
        </p:nvSpPr>
        <p:spPr>
          <a:xfrm>
            <a:off x="457200" y="3665579"/>
            <a:ext cx="432000" cy="432000"/>
          </a:xfrm>
          <a:noFill/>
          <a:ln>
            <a:noFill/>
          </a:ln>
        </p:spPr>
        <p:txBody>
          <a:bodyPr lIns="0" tIns="0" rIns="0" bIns="0" anchor="t" anchorCtr="0"/>
          <a:lstStyle/>
          <a:p>
            <a:pPr marL="0" indent="0">
              <a:buNone/>
            </a:pPr>
            <a:r>
              <a:rPr lang="en-IN" sz="2400" dirty="0">
                <a:solidFill>
                  <a:srgbClr val="007FA3"/>
                </a:solidFill>
              </a:rPr>
              <a:t>1.</a:t>
            </a:r>
          </a:p>
        </p:txBody>
      </p:sp>
      <p:graphicFrame>
        <p:nvGraphicFramePr>
          <p:cNvPr id="13" name="Object 12" descr="3 H C l, aqueous, plus A l, left parenthesis, O H, right parenthesis, sub 3, aqueous, yields salt plus H 2 O, liquid.">
            <a:extLst>
              <a:ext uri="{FF2B5EF4-FFF2-40B4-BE49-F238E27FC236}">
                <a16:creationId xmlns:a16="http://schemas.microsoft.com/office/drawing/2014/main" id="{44CC6B68-3D15-450D-859E-612D63439315}"/>
              </a:ext>
            </a:extLst>
          </p:cNvPr>
          <p:cNvGraphicFramePr>
            <a:graphicFrameLocks noChangeAspect="1"/>
          </p:cNvGraphicFramePr>
          <p:nvPr>
            <p:extLst/>
          </p:nvPr>
        </p:nvGraphicFramePr>
        <p:xfrm>
          <a:off x="984449" y="3667466"/>
          <a:ext cx="5511800" cy="469900"/>
        </p:xfrm>
        <a:graphic>
          <a:graphicData uri="http://schemas.openxmlformats.org/presentationml/2006/ole">
            <mc:AlternateContent xmlns:mc="http://schemas.openxmlformats.org/markup-compatibility/2006">
              <mc:Choice xmlns:v="urn:schemas-microsoft-com:vml" Requires="v">
                <p:oleObj spid="_x0000_s101384" name="Equation" r:id="rId7" imgW="5511600" imgH="469800" progId="Equation.DSMT4">
                  <p:embed/>
                </p:oleObj>
              </mc:Choice>
              <mc:Fallback>
                <p:oleObj name="Equation" r:id="rId7" imgW="5511600" imgH="469800" progId="Equation.DSMT4">
                  <p:embed/>
                  <p:pic>
                    <p:nvPicPr>
                      <p:cNvPr id="13" name="Object 12" descr="3 H C l, aqueous, plus A l, left parenthesis, O H, right parenthesis, sub 3, aqueous, yields salt plus H 2 O, liquid.">
                        <a:extLst>
                          <a:ext uri="{FF2B5EF4-FFF2-40B4-BE49-F238E27FC236}">
                            <a16:creationId xmlns:a16="http://schemas.microsoft.com/office/drawing/2014/main" id="{44CC6B68-3D15-450D-859E-612D63439315}"/>
                          </a:ext>
                        </a:extLst>
                      </p:cNvPr>
                      <p:cNvPicPr/>
                      <p:nvPr/>
                    </p:nvPicPr>
                    <p:blipFill>
                      <a:blip r:embed="rId8"/>
                      <a:stretch>
                        <a:fillRect/>
                      </a:stretch>
                    </p:blipFill>
                    <p:spPr>
                      <a:xfrm>
                        <a:off x="984449" y="3667466"/>
                        <a:ext cx="5511800" cy="4699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D6F2778-BBFE-43B9-9892-0D9698F07FFB}"/>
              </a:ext>
            </a:extLst>
          </p:cNvPr>
          <p:cNvSpPr>
            <a:spLocks noGrp="1"/>
          </p:cNvSpPr>
          <p:nvPr>
            <p:ph sz="quarter" idx="19"/>
          </p:nvPr>
        </p:nvSpPr>
        <p:spPr>
          <a:xfrm>
            <a:off x="457200" y="4275775"/>
            <a:ext cx="432000" cy="432000"/>
          </a:xfrm>
        </p:spPr>
        <p:txBody>
          <a:bodyPr/>
          <a:lstStyle/>
          <a:p>
            <a:pPr marL="0" indent="0">
              <a:buNone/>
            </a:pPr>
            <a:r>
              <a:rPr lang="en-US" sz="2400" dirty="0">
                <a:solidFill>
                  <a:srgbClr val="007FA3"/>
                </a:solidFill>
              </a:rPr>
              <a:t>2.</a:t>
            </a:r>
            <a:r>
              <a:rPr lang="en-US" sz="100" dirty="0">
                <a:solidFill>
                  <a:srgbClr val="007FA3"/>
                </a:solidFill>
              </a:rPr>
              <a:t> </a:t>
            </a:r>
          </a:p>
        </p:txBody>
      </p:sp>
      <p:graphicFrame>
        <p:nvGraphicFramePr>
          <p:cNvPr id="16" name="Object 15" descr="3 B a, left parenthesis, O H, right parenthesis, sub 2, aqueous, plus 2 H 3 P O 4, aqueous, yields salt plus H 2 O, liquid.">
            <a:extLst>
              <a:ext uri="{FF2B5EF4-FFF2-40B4-BE49-F238E27FC236}">
                <a16:creationId xmlns:a16="http://schemas.microsoft.com/office/drawing/2014/main" id="{797DF2AB-F384-45DD-A793-AA4B35BE03B5}"/>
              </a:ext>
            </a:extLst>
          </p:cNvPr>
          <p:cNvGraphicFramePr>
            <a:graphicFrameLocks noChangeAspect="1"/>
          </p:cNvGraphicFramePr>
          <p:nvPr>
            <p:extLst/>
          </p:nvPr>
        </p:nvGraphicFramePr>
        <p:xfrm>
          <a:off x="984449" y="4271963"/>
          <a:ext cx="6197600" cy="457200"/>
        </p:xfrm>
        <a:graphic>
          <a:graphicData uri="http://schemas.openxmlformats.org/presentationml/2006/ole">
            <mc:AlternateContent xmlns:mc="http://schemas.openxmlformats.org/markup-compatibility/2006">
              <mc:Choice xmlns:v="urn:schemas-microsoft-com:vml" Requires="v">
                <p:oleObj spid="_x0000_s101385" name="Equation" r:id="rId9" imgW="6197400" imgH="457200" progId="Equation.DSMT4">
                  <p:embed/>
                </p:oleObj>
              </mc:Choice>
              <mc:Fallback>
                <p:oleObj name="Equation" r:id="rId9" imgW="6197400" imgH="457200" progId="Equation.DSMT4">
                  <p:embed/>
                  <p:pic>
                    <p:nvPicPr>
                      <p:cNvPr id="16" name="Object 15" descr="3 B a, left parenthesis, O H, right parenthesis, sub 2, aqueous, plus 2 H 3 P O 4, aqueous, yields salt plus H 2 O, liquid.">
                        <a:extLst>
                          <a:ext uri="{FF2B5EF4-FFF2-40B4-BE49-F238E27FC236}">
                            <a16:creationId xmlns:a16="http://schemas.microsoft.com/office/drawing/2014/main" id="{797DF2AB-F384-45DD-A793-AA4B35BE03B5}"/>
                          </a:ext>
                        </a:extLst>
                      </p:cNvPr>
                      <p:cNvPicPr/>
                      <p:nvPr/>
                    </p:nvPicPr>
                    <p:blipFill>
                      <a:blip r:embed="rId10"/>
                      <a:stretch>
                        <a:fillRect/>
                      </a:stretch>
                    </p:blipFill>
                    <p:spPr>
                      <a:xfrm>
                        <a:off x="984449" y="4271963"/>
                        <a:ext cx="6197600" cy="457200"/>
                      </a:xfrm>
                      <a:prstGeom prst="rect">
                        <a:avLst/>
                      </a:prstGeom>
                    </p:spPr>
                  </p:pic>
                </p:oleObj>
              </mc:Fallback>
            </mc:AlternateContent>
          </a:graphicData>
        </a:graphic>
      </p:graphicFrame>
    </p:spTree>
    <p:extLst>
      <p:ext uri="{BB962C8B-B14F-4D97-AF65-F5344CB8AC3E}">
        <p14:creationId xmlns:p14="http://schemas.microsoft.com/office/powerpoint/2010/main" val="16194793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41978-13BC-424F-BA51-B28064CD9C92}"/>
              </a:ext>
            </a:extLst>
          </p:cNvPr>
          <p:cNvSpPr>
            <a:spLocks noGrp="1"/>
          </p:cNvSpPr>
          <p:nvPr>
            <p:ph type="title"/>
          </p:nvPr>
        </p:nvSpPr>
        <p:spPr/>
        <p:txBody>
          <a:bodyPr/>
          <a:lstStyle/>
          <a:p>
            <a:r>
              <a:rPr lang="en-IN" dirty="0"/>
              <a:t>Solution 3 </a:t>
            </a:r>
            <a:r>
              <a:rPr lang="en-IN" sz="2000" b="0" dirty="0"/>
              <a:t>(3 of 4)</a:t>
            </a:r>
            <a:endParaRPr lang="en-US" b="0" dirty="0"/>
          </a:p>
        </p:txBody>
      </p:sp>
      <p:sp>
        <p:nvSpPr>
          <p:cNvPr id="4" name="Content Placeholder 3">
            <a:extLst>
              <a:ext uri="{FF2B5EF4-FFF2-40B4-BE49-F238E27FC236}">
                <a16:creationId xmlns:a16="http://schemas.microsoft.com/office/drawing/2014/main" id="{C65137C6-66BE-4667-AEB0-6F92013BA865}"/>
              </a:ext>
            </a:extLst>
          </p:cNvPr>
          <p:cNvSpPr>
            <a:spLocks noGrp="1"/>
          </p:cNvSpPr>
          <p:nvPr>
            <p:ph sz="quarter" idx="14"/>
          </p:nvPr>
        </p:nvSpPr>
        <p:spPr>
          <a:xfrm>
            <a:off x="457200" y="1555200"/>
            <a:ext cx="8229600" cy="792000"/>
          </a:xfrm>
        </p:spPr>
        <p:txBody>
          <a:bodyPr/>
          <a:lstStyle/>
          <a:p>
            <a:pPr marL="432" indent="0">
              <a:buNone/>
            </a:pPr>
            <a:r>
              <a:rPr lang="en-IN" sz="2400" dirty="0"/>
              <a:t>Select the correct group of coefficients for each of the following neutralization equations.</a:t>
            </a:r>
          </a:p>
        </p:txBody>
      </p:sp>
      <p:sp>
        <p:nvSpPr>
          <p:cNvPr id="5" name="Content Placeholder 4">
            <a:extLst>
              <a:ext uri="{FF2B5EF4-FFF2-40B4-BE49-F238E27FC236}">
                <a16:creationId xmlns:a16="http://schemas.microsoft.com/office/drawing/2014/main" id="{99A015E2-99B9-416E-91F1-6F55C4833E36}"/>
              </a:ext>
            </a:extLst>
          </p:cNvPr>
          <p:cNvSpPr>
            <a:spLocks noGrp="1"/>
          </p:cNvSpPr>
          <p:nvPr>
            <p:ph sz="quarter" idx="15"/>
          </p:nvPr>
        </p:nvSpPr>
        <p:spPr>
          <a:xfrm>
            <a:off x="457202" y="2563495"/>
            <a:ext cx="2866570" cy="414000"/>
          </a:xfrm>
        </p:spPr>
        <p:txBody>
          <a:bodyPr/>
          <a:lstStyle/>
          <a:p>
            <a:pPr marL="0" indent="0">
              <a:buNone/>
            </a:pPr>
            <a:r>
              <a:rPr lang="en-US" sz="2400" b="1" dirty="0"/>
              <a:t>Step 3 Balance the</a:t>
            </a:r>
          </a:p>
        </p:txBody>
      </p:sp>
      <p:graphicFrame>
        <p:nvGraphicFramePr>
          <p:cNvPr id="15" name="Object 14" descr="H sub 2 O with the H super plus and the O H super minus.">
            <a:extLst>
              <a:ext uri="{FF2B5EF4-FFF2-40B4-BE49-F238E27FC236}">
                <a16:creationId xmlns:a16="http://schemas.microsoft.com/office/drawing/2014/main" id="{31E712A7-CF50-458F-91AE-CFC851639D6D}"/>
              </a:ext>
            </a:extLst>
          </p:cNvPr>
          <p:cNvGraphicFramePr>
            <a:graphicFrameLocks noChangeAspect="1"/>
          </p:cNvGraphicFramePr>
          <p:nvPr>
            <p:extLst/>
          </p:nvPr>
        </p:nvGraphicFramePr>
        <p:xfrm>
          <a:off x="3371850" y="2540995"/>
          <a:ext cx="4140200" cy="457200"/>
        </p:xfrm>
        <a:graphic>
          <a:graphicData uri="http://schemas.openxmlformats.org/presentationml/2006/ole">
            <mc:AlternateContent xmlns:mc="http://schemas.openxmlformats.org/markup-compatibility/2006">
              <mc:Choice xmlns:v="urn:schemas-microsoft-com:vml" Requires="v">
                <p:oleObj spid="_x0000_s102405" name="Equation" r:id="rId3" imgW="4140000" imgH="457200" progId="Equation.DSMT4">
                  <p:embed/>
                </p:oleObj>
              </mc:Choice>
              <mc:Fallback>
                <p:oleObj name="Equation" r:id="rId3" imgW="4140000" imgH="457200" progId="Equation.DSMT4">
                  <p:embed/>
                  <p:pic>
                    <p:nvPicPr>
                      <p:cNvPr id="15" name="Object 14" descr="H sub 2 O with the H super plus and the O H super minus.">
                        <a:extLst>
                          <a:ext uri="{FF2B5EF4-FFF2-40B4-BE49-F238E27FC236}">
                            <a16:creationId xmlns:a16="http://schemas.microsoft.com/office/drawing/2014/main" id="{31E712A7-CF50-458F-91AE-CFC851639D6D}"/>
                          </a:ext>
                        </a:extLst>
                      </p:cNvPr>
                      <p:cNvPicPr/>
                      <p:nvPr/>
                    </p:nvPicPr>
                    <p:blipFill>
                      <a:blip r:embed="rId4"/>
                      <a:stretch>
                        <a:fillRect/>
                      </a:stretch>
                    </p:blipFill>
                    <p:spPr>
                      <a:xfrm>
                        <a:off x="3371850" y="2540995"/>
                        <a:ext cx="4140200" cy="457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863087A-12D3-458C-8747-81F9EF2DEDC1}"/>
              </a:ext>
            </a:extLst>
          </p:cNvPr>
          <p:cNvSpPr>
            <a:spLocks noGrp="1"/>
          </p:cNvSpPr>
          <p:nvPr>
            <p:ph sz="quarter" idx="16"/>
          </p:nvPr>
        </p:nvSpPr>
        <p:spPr>
          <a:xfrm>
            <a:off x="457200" y="3179753"/>
            <a:ext cx="432000" cy="432000"/>
          </a:xfrm>
          <a:noFill/>
          <a:ln>
            <a:noFill/>
          </a:ln>
        </p:spPr>
        <p:txBody>
          <a:bodyPr lIns="0" tIns="0" rIns="0" bIns="0" anchor="t" anchorCtr="0"/>
          <a:lstStyle/>
          <a:p>
            <a:pPr marL="432" indent="0">
              <a:buNone/>
            </a:pPr>
            <a:r>
              <a:rPr lang="en-IN" sz="2400" dirty="0">
                <a:solidFill>
                  <a:srgbClr val="007FA3"/>
                </a:solidFill>
              </a:rPr>
              <a:t>1.</a:t>
            </a:r>
          </a:p>
        </p:txBody>
      </p:sp>
      <p:graphicFrame>
        <p:nvGraphicFramePr>
          <p:cNvPr id="18" name="Object 17" descr="3 H C l, aqueous, plus A l, left parenthesis, O H, right parenthesis, sub 3, aqueous, yields salt plus 3 H 2 O, liquid.">
            <a:extLst>
              <a:ext uri="{FF2B5EF4-FFF2-40B4-BE49-F238E27FC236}">
                <a16:creationId xmlns:a16="http://schemas.microsoft.com/office/drawing/2014/main" id="{EBAA3F73-887E-4E5B-B5F4-F491C09440EC}"/>
              </a:ext>
            </a:extLst>
          </p:cNvPr>
          <p:cNvGraphicFramePr>
            <a:graphicFrameLocks noChangeAspect="1"/>
          </p:cNvGraphicFramePr>
          <p:nvPr>
            <p:extLst/>
          </p:nvPr>
        </p:nvGraphicFramePr>
        <p:xfrm>
          <a:off x="1003500" y="3191990"/>
          <a:ext cx="5676900" cy="469900"/>
        </p:xfrm>
        <a:graphic>
          <a:graphicData uri="http://schemas.openxmlformats.org/presentationml/2006/ole">
            <mc:AlternateContent xmlns:mc="http://schemas.openxmlformats.org/markup-compatibility/2006">
              <mc:Choice xmlns:v="urn:schemas-microsoft-com:vml" Requires="v">
                <p:oleObj spid="_x0000_s102406" name="Equation" r:id="rId5" imgW="5676840" imgH="469800" progId="Equation.DSMT4">
                  <p:embed/>
                </p:oleObj>
              </mc:Choice>
              <mc:Fallback>
                <p:oleObj name="Equation" r:id="rId5" imgW="5676840" imgH="469800" progId="Equation.DSMT4">
                  <p:embed/>
                  <p:pic>
                    <p:nvPicPr>
                      <p:cNvPr id="18" name="Object 17" descr="3 H C l, aqueous, plus A l, left parenthesis, O H, right parenthesis, sub 3, aqueous, yields salt plus 3 H 2 O, liquid.">
                        <a:extLst>
                          <a:ext uri="{FF2B5EF4-FFF2-40B4-BE49-F238E27FC236}">
                            <a16:creationId xmlns:a16="http://schemas.microsoft.com/office/drawing/2014/main" id="{EBAA3F73-887E-4E5B-B5F4-F491C09440EC}"/>
                          </a:ext>
                        </a:extLst>
                      </p:cNvPr>
                      <p:cNvPicPr/>
                      <p:nvPr/>
                    </p:nvPicPr>
                    <p:blipFill>
                      <a:blip r:embed="rId6"/>
                      <a:stretch>
                        <a:fillRect/>
                      </a:stretch>
                    </p:blipFill>
                    <p:spPr>
                      <a:xfrm>
                        <a:off x="1003500" y="3191990"/>
                        <a:ext cx="5676900" cy="4699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82EDBC1D-5202-4FF1-B2D1-E8EE8731610A}"/>
              </a:ext>
            </a:extLst>
          </p:cNvPr>
          <p:cNvSpPr>
            <a:spLocks noGrp="1"/>
          </p:cNvSpPr>
          <p:nvPr>
            <p:ph sz="quarter" idx="17"/>
          </p:nvPr>
        </p:nvSpPr>
        <p:spPr>
          <a:xfrm>
            <a:off x="457200" y="3848148"/>
            <a:ext cx="432000" cy="432000"/>
          </a:xfrm>
          <a:noFill/>
          <a:ln>
            <a:noFill/>
          </a:ln>
        </p:spPr>
        <p:txBody>
          <a:bodyPr lIns="0" tIns="0" rIns="0" bIns="0" anchor="t" anchorCtr="0"/>
          <a:lstStyle/>
          <a:p>
            <a:pPr marL="432" indent="0">
              <a:buNone/>
            </a:pPr>
            <a:r>
              <a:rPr lang="en-IN" sz="2400" dirty="0">
                <a:solidFill>
                  <a:srgbClr val="007FA3"/>
                </a:solidFill>
              </a:rPr>
              <a:t>2.</a:t>
            </a:r>
          </a:p>
        </p:txBody>
      </p:sp>
      <p:graphicFrame>
        <p:nvGraphicFramePr>
          <p:cNvPr id="19" name="Object 18" descr="3 B a, left parenthesis, O H, right parenthesis, sub 2, aqueous, plus 2 H 3 P O 4, aqueous, yields salt plus 6 H 2 O, liquid.">
            <a:extLst>
              <a:ext uri="{FF2B5EF4-FFF2-40B4-BE49-F238E27FC236}">
                <a16:creationId xmlns:a16="http://schemas.microsoft.com/office/drawing/2014/main" id="{0075BAB7-6046-4C01-9C5B-D06D40D5F649}"/>
              </a:ext>
            </a:extLst>
          </p:cNvPr>
          <p:cNvGraphicFramePr>
            <a:graphicFrameLocks noChangeAspect="1"/>
          </p:cNvGraphicFramePr>
          <p:nvPr>
            <p:extLst/>
          </p:nvPr>
        </p:nvGraphicFramePr>
        <p:xfrm>
          <a:off x="1003500" y="3871151"/>
          <a:ext cx="6375400" cy="457200"/>
        </p:xfrm>
        <a:graphic>
          <a:graphicData uri="http://schemas.openxmlformats.org/presentationml/2006/ole">
            <mc:AlternateContent xmlns:mc="http://schemas.openxmlformats.org/markup-compatibility/2006">
              <mc:Choice xmlns:v="urn:schemas-microsoft-com:vml" Requires="v">
                <p:oleObj spid="_x0000_s102407" name="Equation" r:id="rId7" imgW="6375240" imgH="457200" progId="Equation.DSMT4">
                  <p:embed/>
                </p:oleObj>
              </mc:Choice>
              <mc:Fallback>
                <p:oleObj name="Equation" r:id="rId7" imgW="6375240" imgH="457200" progId="Equation.DSMT4">
                  <p:embed/>
                  <p:pic>
                    <p:nvPicPr>
                      <p:cNvPr id="19" name="Object 18" descr="3 B a, left parenthesis, O H, right parenthesis, sub 2, aqueous, plus 2 H 3 P O 4, aqueous, yields salt plus 6 H 2 O, liquid.">
                        <a:extLst>
                          <a:ext uri="{FF2B5EF4-FFF2-40B4-BE49-F238E27FC236}">
                            <a16:creationId xmlns:a16="http://schemas.microsoft.com/office/drawing/2014/main" id="{0075BAB7-6046-4C01-9C5B-D06D40D5F649}"/>
                          </a:ext>
                        </a:extLst>
                      </p:cNvPr>
                      <p:cNvPicPr/>
                      <p:nvPr/>
                    </p:nvPicPr>
                    <p:blipFill>
                      <a:blip r:embed="rId8"/>
                      <a:stretch>
                        <a:fillRect/>
                      </a:stretch>
                    </p:blipFill>
                    <p:spPr>
                      <a:xfrm>
                        <a:off x="1003500" y="3871151"/>
                        <a:ext cx="6375400" cy="457200"/>
                      </a:xfrm>
                      <a:prstGeom prst="rect">
                        <a:avLst/>
                      </a:prstGeom>
                    </p:spPr>
                  </p:pic>
                </p:oleObj>
              </mc:Fallback>
            </mc:AlternateContent>
          </a:graphicData>
        </a:graphic>
      </p:graphicFrame>
    </p:spTree>
    <p:extLst>
      <p:ext uri="{BB962C8B-B14F-4D97-AF65-F5344CB8AC3E}">
        <p14:creationId xmlns:p14="http://schemas.microsoft.com/office/powerpoint/2010/main" val="1993274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854FD-106E-4D05-BD84-299624FBDA27}"/>
              </a:ext>
            </a:extLst>
          </p:cNvPr>
          <p:cNvSpPr>
            <a:spLocks noGrp="1"/>
          </p:cNvSpPr>
          <p:nvPr>
            <p:ph type="title"/>
          </p:nvPr>
        </p:nvSpPr>
        <p:spPr/>
        <p:txBody>
          <a:bodyPr/>
          <a:lstStyle/>
          <a:p>
            <a:r>
              <a:rPr lang="en-US" dirty="0"/>
              <a:t>Solution 3 </a:t>
            </a:r>
            <a:r>
              <a:rPr lang="en-US" sz="2000" b="0" dirty="0"/>
              <a:t>(4 of 4)</a:t>
            </a:r>
            <a:endParaRPr lang="en-US" dirty="0"/>
          </a:p>
        </p:txBody>
      </p:sp>
      <p:sp>
        <p:nvSpPr>
          <p:cNvPr id="4" name="Content Placeholder 3">
            <a:extLst>
              <a:ext uri="{FF2B5EF4-FFF2-40B4-BE49-F238E27FC236}">
                <a16:creationId xmlns:a16="http://schemas.microsoft.com/office/drawing/2014/main" id="{8433434D-C0F2-4BD7-9DDC-70E2440FBC6E}"/>
              </a:ext>
            </a:extLst>
          </p:cNvPr>
          <p:cNvSpPr>
            <a:spLocks noGrp="1"/>
          </p:cNvSpPr>
          <p:nvPr>
            <p:ph sz="quarter" idx="14"/>
          </p:nvPr>
        </p:nvSpPr>
        <p:spPr>
          <a:xfrm>
            <a:off x="505213" y="1545589"/>
            <a:ext cx="8246775" cy="1302386"/>
          </a:xfrm>
        </p:spPr>
        <p:txBody>
          <a:bodyPr/>
          <a:lstStyle/>
          <a:p>
            <a:pPr marL="432" indent="0">
              <a:buNone/>
            </a:pPr>
            <a:r>
              <a:rPr lang="en-US" sz="2400" dirty="0"/>
              <a:t>Select the correct group of coefficients for each of the following neutralization equations.</a:t>
            </a:r>
          </a:p>
          <a:p>
            <a:pPr marL="432" indent="0">
              <a:buNone/>
            </a:pPr>
            <a:r>
              <a:rPr lang="en-US" sz="2400" b="1" dirty="0"/>
              <a:t>Step 4 Write the salt from the remaining ions.</a:t>
            </a:r>
          </a:p>
        </p:txBody>
      </p:sp>
      <p:sp>
        <p:nvSpPr>
          <p:cNvPr id="5" name="Content Placeholder 4">
            <a:extLst>
              <a:ext uri="{FF2B5EF4-FFF2-40B4-BE49-F238E27FC236}">
                <a16:creationId xmlns:a16="http://schemas.microsoft.com/office/drawing/2014/main" id="{B5E8FC03-1403-4911-B3FD-D0397227BD99}"/>
              </a:ext>
            </a:extLst>
          </p:cNvPr>
          <p:cNvSpPr>
            <a:spLocks noGrp="1"/>
          </p:cNvSpPr>
          <p:nvPr>
            <p:ph sz="quarter" idx="15"/>
          </p:nvPr>
        </p:nvSpPr>
        <p:spPr>
          <a:xfrm>
            <a:off x="473057" y="3429000"/>
            <a:ext cx="265471" cy="414092"/>
          </a:xfrm>
        </p:spPr>
        <p:txBody>
          <a:bodyPr/>
          <a:lstStyle/>
          <a:p>
            <a:pPr marL="432" indent="0">
              <a:buNone/>
            </a:pPr>
            <a:r>
              <a:rPr lang="en-US" sz="2400" dirty="0">
                <a:solidFill>
                  <a:srgbClr val="007FA3"/>
                </a:solidFill>
              </a:rPr>
              <a:t>1.</a:t>
            </a:r>
            <a:endParaRPr lang="en-US" sz="100" dirty="0">
              <a:solidFill>
                <a:srgbClr val="007FA3"/>
              </a:solidFill>
            </a:endParaRPr>
          </a:p>
        </p:txBody>
      </p:sp>
      <p:graphicFrame>
        <p:nvGraphicFramePr>
          <p:cNvPr id="13" name="Object 12" descr="3 H C l, aqueous, plus A l, left parenthesis, O H, right parenthesis, sub 3, aqueous, yields A l C l 3, aqueous, plus 3 H 2 O, liquid.">
            <a:extLst>
              <a:ext uri="{FF2B5EF4-FFF2-40B4-BE49-F238E27FC236}">
                <a16:creationId xmlns:a16="http://schemas.microsoft.com/office/drawing/2014/main" id="{44CC6B68-3D15-450D-859E-612D63439315}"/>
              </a:ext>
            </a:extLst>
          </p:cNvPr>
          <p:cNvGraphicFramePr>
            <a:graphicFrameLocks noChangeAspect="1"/>
          </p:cNvGraphicFramePr>
          <p:nvPr>
            <p:extLst/>
          </p:nvPr>
        </p:nvGraphicFramePr>
        <p:xfrm>
          <a:off x="866550" y="3476625"/>
          <a:ext cx="6527800" cy="469900"/>
        </p:xfrm>
        <a:graphic>
          <a:graphicData uri="http://schemas.openxmlformats.org/presentationml/2006/ole">
            <mc:AlternateContent xmlns:mc="http://schemas.openxmlformats.org/markup-compatibility/2006">
              <mc:Choice xmlns:v="urn:schemas-microsoft-com:vml" Requires="v">
                <p:oleObj spid="_x0000_s103428" name="Equation" r:id="rId3" imgW="6527520" imgH="469800" progId="Equation.DSMT4">
                  <p:embed/>
                </p:oleObj>
              </mc:Choice>
              <mc:Fallback>
                <p:oleObj name="Equation" r:id="rId3" imgW="6527520" imgH="469800" progId="Equation.DSMT4">
                  <p:embed/>
                  <p:pic>
                    <p:nvPicPr>
                      <p:cNvPr id="13" name="Object 12" descr="3 H C l, aqueous, plus A l, left parenthesis, O H, right parenthesis, sub 3, aqueous, yields A l C l 3, aqueous, plus 3 H 2 O, liquid.">
                        <a:extLst>
                          <a:ext uri="{FF2B5EF4-FFF2-40B4-BE49-F238E27FC236}">
                            <a16:creationId xmlns:a16="http://schemas.microsoft.com/office/drawing/2014/main" id="{44CC6B68-3D15-450D-859E-612D63439315}"/>
                          </a:ext>
                        </a:extLst>
                      </p:cNvPr>
                      <p:cNvPicPr/>
                      <p:nvPr/>
                    </p:nvPicPr>
                    <p:blipFill>
                      <a:blip r:embed="rId4"/>
                      <a:stretch>
                        <a:fillRect/>
                      </a:stretch>
                    </p:blipFill>
                    <p:spPr>
                      <a:xfrm>
                        <a:off x="866550" y="3476625"/>
                        <a:ext cx="6527800" cy="4699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C206971-ECE3-4B0D-A75A-451322D53D90}"/>
              </a:ext>
            </a:extLst>
          </p:cNvPr>
          <p:cNvSpPr>
            <a:spLocks noGrp="1"/>
          </p:cNvSpPr>
          <p:nvPr>
            <p:ph sz="quarter" idx="16"/>
          </p:nvPr>
        </p:nvSpPr>
        <p:spPr>
          <a:xfrm>
            <a:off x="4288536" y="4054438"/>
            <a:ext cx="3657600" cy="412824"/>
          </a:xfrm>
        </p:spPr>
        <p:txBody>
          <a:bodyPr/>
          <a:lstStyle/>
          <a:p>
            <a:pPr marL="432" indent="0">
              <a:buNone/>
            </a:pPr>
            <a:r>
              <a:rPr lang="en-US" sz="2400" dirty="0"/>
              <a:t>The answer is C, 3, 1, 1, 3.</a:t>
            </a:r>
          </a:p>
        </p:txBody>
      </p:sp>
      <p:sp>
        <p:nvSpPr>
          <p:cNvPr id="8" name="Content Placeholder 7">
            <a:extLst>
              <a:ext uri="{FF2B5EF4-FFF2-40B4-BE49-F238E27FC236}">
                <a16:creationId xmlns:a16="http://schemas.microsoft.com/office/drawing/2014/main" id="{DD6F2778-BBFE-43B9-9892-0D9698F07FFB}"/>
              </a:ext>
            </a:extLst>
          </p:cNvPr>
          <p:cNvSpPr>
            <a:spLocks noGrp="1"/>
          </p:cNvSpPr>
          <p:nvPr>
            <p:ph sz="quarter" idx="19"/>
          </p:nvPr>
        </p:nvSpPr>
        <p:spPr>
          <a:xfrm>
            <a:off x="473057" y="4564416"/>
            <a:ext cx="356918" cy="412824"/>
          </a:xfrm>
        </p:spPr>
        <p:txBody>
          <a:bodyPr/>
          <a:lstStyle/>
          <a:p>
            <a:pPr marL="0" indent="0">
              <a:buNone/>
            </a:pPr>
            <a:r>
              <a:rPr lang="en-US" sz="2400" dirty="0">
                <a:solidFill>
                  <a:srgbClr val="007FA3"/>
                </a:solidFill>
              </a:rPr>
              <a:t>2.</a:t>
            </a:r>
          </a:p>
        </p:txBody>
      </p:sp>
      <p:graphicFrame>
        <p:nvGraphicFramePr>
          <p:cNvPr id="16" name="Object 15" descr="3 B a, left parenthesis, O H, right parenthesis, sub 2, aqueous, plus 2 H 3 P O 4, aqueous, yields B a 3, left parenthesis, P O 4, right parenthesis, sub 2, solid, plus 6 H 2 O, liquid.">
            <a:extLst>
              <a:ext uri="{FF2B5EF4-FFF2-40B4-BE49-F238E27FC236}">
                <a16:creationId xmlns:a16="http://schemas.microsoft.com/office/drawing/2014/main" id="{797DF2AB-F384-45DD-A793-AA4B35BE03B5}"/>
              </a:ext>
            </a:extLst>
          </p:cNvPr>
          <p:cNvGraphicFramePr>
            <a:graphicFrameLocks noChangeAspect="1"/>
          </p:cNvGraphicFramePr>
          <p:nvPr>
            <p:extLst/>
          </p:nvPr>
        </p:nvGraphicFramePr>
        <p:xfrm>
          <a:off x="890688" y="4575175"/>
          <a:ext cx="7861300" cy="457200"/>
        </p:xfrm>
        <a:graphic>
          <a:graphicData uri="http://schemas.openxmlformats.org/presentationml/2006/ole">
            <mc:AlternateContent xmlns:mc="http://schemas.openxmlformats.org/markup-compatibility/2006">
              <mc:Choice xmlns:v="urn:schemas-microsoft-com:vml" Requires="v">
                <p:oleObj spid="_x0000_s103429" name="Equation" r:id="rId5" imgW="7860960" imgH="457200" progId="Equation.DSMT4">
                  <p:embed/>
                </p:oleObj>
              </mc:Choice>
              <mc:Fallback>
                <p:oleObj name="Equation" r:id="rId5" imgW="7860960" imgH="457200" progId="Equation.DSMT4">
                  <p:embed/>
                  <p:pic>
                    <p:nvPicPr>
                      <p:cNvPr id="16" name="Object 15" descr="3 B a, left parenthesis, O H, right parenthesis, sub 2, aqueous, plus 2 H 3 P O 4, aqueous, yields B a 3, left parenthesis, P O 4, right parenthesis, sub 2, solid, plus 6 H 2 O, liquid.">
                        <a:extLst>
                          <a:ext uri="{FF2B5EF4-FFF2-40B4-BE49-F238E27FC236}">
                            <a16:creationId xmlns:a16="http://schemas.microsoft.com/office/drawing/2014/main" id="{797DF2AB-F384-45DD-A793-AA4B35BE03B5}"/>
                          </a:ext>
                        </a:extLst>
                      </p:cNvPr>
                      <p:cNvPicPr/>
                      <p:nvPr/>
                    </p:nvPicPr>
                    <p:blipFill>
                      <a:blip r:embed="rId6"/>
                      <a:stretch>
                        <a:fillRect/>
                      </a:stretch>
                    </p:blipFill>
                    <p:spPr>
                      <a:xfrm>
                        <a:off x="890688" y="4575175"/>
                        <a:ext cx="7861300" cy="4572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6505B795-EC95-42B4-8027-5DADB00BA39C}"/>
              </a:ext>
            </a:extLst>
          </p:cNvPr>
          <p:cNvSpPr>
            <a:spLocks noGrp="1"/>
          </p:cNvSpPr>
          <p:nvPr>
            <p:ph sz="quarter" idx="22"/>
          </p:nvPr>
        </p:nvSpPr>
        <p:spPr>
          <a:xfrm>
            <a:off x="4288536" y="5209304"/>
            <a:ext cx="3840480" cy="457200"/>
          </a:xfrm>
        </p:spPr>
        <p:txBody>
          <a:bodyPr/>
          <a:lstStyle/>
          <a:p>
            <a:pPr marL="432" indent="0">
              <a:buNone/>
            </a:pPr>
            <a:r>
              <a:rPr lang="en-US" sz="2400" dirty="0"/>
              <a:t>The answer is B, 3, 2, 1, 6.</a:t>
            </a:r>
          </a:p>
        </p:txBody>
      </p:sp>
    </p:spTree>
    <p:extLst>
      <p:ext uri="{BB962C8B-B14F-4D97-AF65-F5344CB8AC3E}">
        <p14:creationId xmlns:p14="http://schemas.microsoft.com/office/powerpoint/2010/main" val="241688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A81CA-8E9E-4434-A63E-1D844EE84246}"/>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633A4087-11B0-434E-BE40-06937CB16E47}"/>
              </a:ext>
            </a:extLst>
          </p:cNvPr>
          <p:cNvSpPr>
            <a:spLocks noGrp="1"/>
          </p:cNvSpPr>
          <p:nvPr>
            <p:ph sz="quarter" idx="14"/>
          </p:nvPr>
        </p:nvSpPr>
        <p:spPr>
          <a:xfrm>
            <a:off x="457200" y="1555200"/>
            <a:ext cx="8229600" cy="414000"/>
          </a:xfrm>
        </p:spPr>
        <p:txBody>
          <a:bodyPr/>
          <a:lstStyle/>
          <a:p>
            <a:pPr marL="0" indent="0">
              <a:buNone/>
            </a:pPr>
            <a:r>
              <a:rPr lang="en-IN" sz="2400" dirty="0"/>
              <a:t>Match the formulas with the names.</a:t>
            </a:r>
          </a:p>
        </p:txBody>
      </p:sp>
      <p:sp>
        <p:nvSpPr>
          <p:cNvPr id="5" name="Content Placeholder 4">
            <a:extLst>
              <a:ext uri="{FF2B5EF4-FFF2-40B4-BE49-F238E27FC236}">
                <a16:creationId xmlns:a16="http://schemas.microsoft.com/office/drawing/2014/main" id="{47E4ACBD-3229-4D4E-ACE5-546001FA9925}"/>
              </a:ext>
            </a:extLst>
          </p:cNvPr>
          <p:cNvSpPr>
            <a:spLocks noGrp="1"/>
          </p:cNvSpPr>
          <p:nvPr>
            <p:ph sz="quarter" idx="15"/>
          </p:nvPr>
        </p:nvSpPr>
        <p:spPr>
          <a:xfrm>
            <a:off x="457200" y="2211431"/>
            <a:ext cx="792000" cy="436500"/>
          </a:xfrm>
        </p:spPr>
        <p:txBody>
          <a:bodyPr/>
          <a:lstStyle/>
          <a:p>
            <a:pPr marL="457632" indent="-457200">
              <a:buFont typeface="+mj-lt"/>
              <a:buAutoNum type="arabicPeriod"/>
            </a:pPr>
            <a:r>
              <a:rPr lang="en-US" sz="2400" dirty="0"/>
              <a:t>D</a:t>
            </a:r>
          </a:p>
        </p:txBody>
      </p:sp>
      <p:graphicFrame>
        <p:nvGraphicFramePr>
          <p:cNvPr id="14" name="Object 13" descr="H N O sub 2">
            <a:extLst>
              <a:ext uri="{FF2B5EF4-FFF2-40B4-BE49-F238E27FC236}">
                <a16:creationId xmlns:a16="http://schemas.microsoft.com/office/drawing/2014/main" id="{290691F7-6472-44EB-AF17-7D80786E633D}"/>
              </a:ext>
            </a:extLst>
          </p:cNvPr>
          <p:cNvGraphicFramePr>
            <a:graphicFrameLocks noChangeAspect="1"/>
          </p:cNvGraphicFramePr>
          <p:nvPr>
            <p:extLst>
              <p:ext uri="{D42A27DB-BD31-4B8C-83A1-F6EECF244321}">
                <p14:modId xmlns:p14="http://schemas.microsoft.com/office/powerpoint/2010/main" val="543662931"/>
              </p:ext>
            </p:extLst>
          </p:nvPr>
        </p:nvGraphicFramePr>
        <p:xfrm>
          <a:off x="1374772" y="2220583"/>
          <a:ext cx="825500" cy="381000"/>
        </p:xfrm>
        <a:graphic>
          <a:graphicData uri="http://schemas.openxmlformats.org/presentationml/2006/ole">
            <mc:AlternateContent xmlns:mc="http://schemas.openxmlformats.org/markup-compatibility/2006">
              <mc:Choice xmlns:v="urn:schemas-microsoft-com:vml" Requires="v">
                <p:oleObj spid="_x0000_s9254" name="Equation" r:id="rId3" imgW="825480" imgH="380880" progId="Equation.DSMT4">
                  <p:embed/>
                </p:oleObj>
              </mc:Choice>
              <mc:Fallback>
                <p:oleObj name="Equation" r:id="rId3" imgW="825480" imgH="380880" progId="Equation.DSMT4">
                  <p:embed/>
                  <p:pic>
                    <p:nvPicPr>
                      <p:cNvPr id="14" name="Object 13">
                        <a:extLst>
                          <a:ext uri="{FF2B5EF4-FFF2-40B4-BE49-F238E27FC236}">
                            <a16:creationId xmlns:a16="http://schemas.microsoft.com/office/drawing/2014/main" id="{89238F33-7284-48C3-8F60-5DC84C076F36}"/>
                          </a:ext>
                        </a:extLst>
                      </p:cNvPr>
                      <p:cNvPicPr/>
                      <p:nvPr/>
                    </p:nvPicPr>
                    <p:blipFill>
                      <a:blip r:embed="rId4"/>
                      <a:stretch>
                        <a:fillRect/>
                      </a:stretch>
                    </p:blipFill>
                    <p:spPr>
                      <a:xfrm>
                        <a:off x="1374772" y="2220583"/>
                        <a:ext cx="8255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3722F89B-451B-4A7C-B1DD-BF2FC42FB7DA}"/>
              </a:ext>
            </a:extLst>
          </p:cNvPr>
          <p:cNvSpPr>
            <a:spLocks noGrp="1"/>
          </p:cNvSpPr>
          <p:nvPr>
            <p:ph sz="quarter" idx="16"/>
          </p:nvPr>
        </p:nvSpPr>
        <p:spPr>
          <a:xfrm>
            <a:off x="4026310" y="2210400"/>
            <a:ext cx="4660490" cy="414000"/>
          </a:xfrm>
        </p:spPr>
        <p:txBody>
          <a:bodyPr/>
          <a:lstStyle/>
          <a:p>
            <a:pPr marL="432" indent="0">
              <a:buNone/>
            </a:pPr>
            <a:r>
              <a:rPr lang="en-US" sz="2400" dirty="0">
                <a:solidFill>
                  <a:srgbClr val="007FA3"/>
                </a:solidFill>
              </a:rPr>
              <a:t>D.</a:t>
            </a:r>
            <a:r>
              <a:rPr lang="en-US" sz="2400" dirty="0"/>
              <a:t> nitrous acid</a:t>
            </a:r>
          </a:p>
        </p:txBody>
      </p:sp>
      <p:sp>
        <p:nvSpPr>
          <p:cNvPr id="6" name="Content Placeholder 5">
            <a:extLst>
              <a:ext uri="{FF2B5EF4-FFF2-40B4-BE49-F238E27FC236}">
                <a16:creationId xmlns:a16="http://schemas.microsoft.com/office/drawing/2014/main" id="{153EE74F-4C04-45E9-A3EC-40AC3D8D2B0C}"/>
              </a:ext>
            </a:extLst>
          </p:cNvPr>
          <p:cNvSpPr>
            <a:spLocks noGrp="1"/>
          </p:cNvSpPr>
          <p:nvPr>
            <p:ph sz="quarter" idx="17"/>
          </p:nvPr>
        </p:nvSpPr>
        <p:spPr>
          <a:xfrm>
            <a:off x="454672" y="2818148"/>
            <a:ext cx="792000" cy="470192"/>
          </a:xfrm>
        </p:spPr>
        <p:txBody>
          <a:bodyPr/>
          <a:lstStyle/>
          <a:p>
            <a:pPr marL="432000" indent="-432000">
              <a:buFont typeface="+mj-lt"/>
              <a:buAutoNum type="arabicPeriod" startAt="2"/>
            </a:pPr>
            <a:r>
              <a:rPr lang="en-IN" sz="2400" dirty="0"/>
              <a:t>E</a:t>
            </a:r>
            <a:endParaRPr lang="en-US" sz="2400" baseline="-25000" dirty="0"/>
          </a:p>
        </p:txBody>
      </p:sp>
      <p:graphicFrame>
        <p:nvGraphicFramePr>
          <p:cNvPr id="15" name="Object 14" descr="C a left parenthesis O H right parenthesis sub 2">
            <a:extLst>
              <a:ext uri="{FF2B5EF4-FFF2-40B4-BE49-F238E27FC236}">
                <a16:creationId xmlns:a16="http://schemas.microsoft.com/office/drawing/2014/main" id="{69EF6B4C-D75C-49C5-A545-83FD7DBCE897}"/>
              </a:ext>
            </a:extLst>
          </p:cNvPr>
          <p:cNvGraphicFramePr>
            <a:graphicFrameLocks noChangeAspect="1"/>
          </p:cNvGraphicFramePr>
          <p:nvPr>
            <p:extLst>
              <p:ext uri="{D42A27DB-BD31-4B8C-83A1-F6EECF244321}">
                <p14:modId xmlns:p14="http://schemas.microsoft.com/office/powerpoint/2010/main" val="1088624405"/>
              </p:ext>
            </p:extLst>
          </p:nvPr>
        </p:nvGraphicFramePr>
        <p:xfrm>
          <a:off x="1358443" y="2838668"/>
          <a:ext cx="1193800" cy="381000"/>
        </p:xfrm>
        <a:graphic>
          <a:graphicData uri="http://schemas.openxmlformats.org/presentationml/2006/ole">
            <mc:AlternateContent xmlns:mc="http://schemas.openxmlformats.org/markup-compatibility/2006">
              <mc:Choice xmlns:v="urn:schemas-microsoft-com:vml" Requires="v">
                <p:oleObj spid="_x0000_s9255" name="Equation" r:id="rId5" imgW="1193760" imgH="380880" progId="Equation.DSMT4">
                  <p:embed/>
                </p:oleObj>
              </mc:Choice>
              <mc:Fallback>
                <p:oleObj name="Equation" r:id="rId5" imgW="1193760" imgH="380880" progId="Equation.DSMT4">
                  <p:embed/>
                  <p:pic>
                    <p:nvPicPr>
                      <p:cNvPr id="20" name="Object 19">
                        <a:extLst>
                          <a:ext uri="{FF2B5EF4-FFF2-40B4-BE49-F238E27FC236}">
                            <a16:creationId xmlns:a16="http://schemas.microsoft.com/office/drawing/2014/main" id="{9D6F96EE-D279-4040-9C84-9EC4C353ECB5}"/>
                          </a:ext>
                        </a:extLst>
                      </p:cNvPr>
                      <p:cNvPicPr/>
                      <p:nvPr/>
                    </p:nvPicPr>
                    <p:blipFill>
                      <a:blip r:embed="rId6"/>
                      <a:stretch>
                        <a:fillRect/>
                      </a:stretch>
                    </p:blipFill>
                    <p:spPr>
                      <a:xfrm>
                        <a:off x="1358443" y="2838668"/>
                        <a:ext cx="11938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63DEB1D5-5EDE-42D5-91B5-A042CAA711AE}"/>
              </a:ext>
            </a:extLst>
          </p:cNvPr>
          <p:cNvSpPr>
            <a:spLocks noGrp="1"/>
          </p:cNvSpPr>
          <p:nvPr>
            <p:ph sz="quarter" idx="18"/>
          </p:nvPr>
        </p:nvSpPr>
        <p:spPr>
          <a:xfrm>
            <a:off x="4026309" y="2816185"/>
            <a:ext cx="4660489" cy="414000"/>
          </a:xfrm>
        </p:spPr>
        <p:txBody>
          <a:bodyPr/>
          <a:lstStyle/>
          <a:p>
            <a:pPr marL="432" indent="0">
              <a:buNone/>
            </a:pPr>
            <a:r>
              <a:rPr lang="en-US" sz="2400" dirty="0">
                <a:solidFill>
                  <a:schemeClr val="tx2"/>
                </a:solidFill>
              </a:rPr>
              <a:t>E.</a:t>
            </a:r>
            <a:r>
              <a:rPr lang="en-US" sz="2400" dirty="0"/>
              <a:t> calcium hydroxide</a:t>
            </a:r>
          </a:p>
        </p:txBody>
      </p:sp>
      <p:sp>
        <p:nvSpPr>
          <p:cNvPr id="8" name="Content Placeholder 7">
            <a:extLst>
              <a:ext uri="{FF2B5EF4-FFF2-40B4-BE49-F238E27FC236}">
                <a16:creationId xmlns:a16="http://schemas.microsoft.com/office/drawing/2014/main" id="{CCFF01C2-17E5-4D4D-A665-6ED6A1F598FA}"/>
              </a:ext>
            </a:extLst>
          </p:cNvPr>
          <p:cNvSpPr>
            <a:spLocks noGrp="1"/>
          </p:cNvSpPr>
          <p:nvPr>
            <p:ph sz="quarter" idx="19"/>
          </p:nvPr>
        </p:nvSpPr>
        <p:spPr>
          <a:xfrm>
            <a:off x="473056" y="3458292"/>
            <a:ext cx="792000" cy="450032"/>
          </a:xfrm>
        </p:spPr>
        <p:txBody>
          <a:bodyPr/>
          <a:lstStyle/>
          <a:p>
            <a:pPr marL="432000" indent="-432000">
              <a:buFont typeface="+mj-lt"/>
              <a:buAutoNum type="arabicPeriod" startAt="3"/>
            </a:pPr>
            <a:r>
              <a:rPr lang="en-US" sz="2400" dirty="0"/>
              <a:t>B</a:t>
            </a:r>
            <a:endParaRPr lang="en-US" sz="2400" baseline="-25000" dirty="0"/>
          </a:p>
        </p:txBody>
      </p:sp>
      <p:graphicFrame>
        <p:nvGraphicFramePr>
          <p:cNvPr id="16" name="Object 15" descr="H sub 2 S O sub 4">
            <a:extLst>
              <a:ext uri="{FF2B5EF4-FFF2-40B4-BE49-F238E27FC236}">
                <a16:creationId xmlns:a16="http://schemas.microsoft.com/office/drawing/2014/main" id="{78D86914-1860-48C8-AFFB-68DB8DEA7DD7}"/>
              </a:ext>
            </a:extLst>
          </p:cNvPr>
          <p:cNvGraphicFramePr>
            <a:graphicFrameLocks noChangeAspect="1"/>
          </p:cNvGraphicFramePr>
          <p:nvPr>
            <p:extLst>
              <p:ext uri="{D42A27DB-BD31-4B8C-83A1-F6EECF244321}">
                <p14:modId xmlns:p14="http://schemas.microsoft.com/office/powerpoint/2010/main" val="1830685420"/>
              </p:ext>
            </p:extLst>
          </p:nvPr>
        </p:nvGraphicFramePr>
        <p:xfrm>
          <a:off x="1374772" y="3499995"/>
          <a:ext cx="927100" cy="381000"/>
        </p:xfrm>
        <a:graphic>
          <a:graphicData uri="http://schemas.openxmlformats.org/presentationml/2006/ole">
            <mc:AlternateContent xmlns:mc="http://schemas.openxmlformats.org/markup-compatibility/2006">
              <mc:Choice xmlns:v="urn:schemas-microsoft-com:vml" Requires="v">
                <p:oleObj spid="_x0000_s9256" name="Equation" r:id="rId7" imgW="927000" imgH="380880" progId="Equation.DSMT4">
                  <p:embed/>
                </p:oleObj>
              </mc:Choice>
              <mc:Fallback>
                <p:oleObj name="Equation" r:id="rId7" imgW="927000" imgH="380880" progId="Equation.DSMT4">
                  <p:embed/>
                  <p:pic>
                    <p:nvPicPr>
                      <p:cNvPr id="21" name="Object 20">
                        <a:extLst>
                          <a:ext uri="{FF2B5EF4-FFF2-40B4-BE49-F238E27FC236}">
                            <a16:creationId xmlns:a16="http://schemas.microsoft.com/office/drawing/2014/main" id="{2D5765CA-E374-4058-833E-AAE1B7D30E44}"/>
                          </a:ext>
                        </a:extLst>
                      </p:cNvPr>
                      <p:cNvPicPr/>
                      <p:nvPr/>
                    </p:nvPicPr>
                    <p:blipFill>
                      <a:blip r:embed="rId8"/>
                      <a:stretch>
                        <a:fillRect/>
                      </a:stretch>
                    </p:blipFill>
                    <p:spPr>
                      <a:xfrm>
                        <a:off x="1374772" y="3499995"/>
                        <a:ext cx="9271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EE07DAA3-EA35-47DA-A49A-7EAAEB617D76}"/>
              </a:ext>
            </a:extLst>
          </p:cNvPr>
          <p:cNvSpPr>
            <a:spLocks noGrp="1"/>
          </p:cNvSpPr>
          <p:nvPr>
            <p:ph sz="quarter" idx="20"/>
          </p:nvPr>
        </p:nvSpPr>
        <p:spPr>
          <a:xfrm>
            <a:off x="4026310" y="3458291"/>
            <a:ext cx="4644634" cy="450032"/>
          </a:xfrm>
        </p:spPr>
        <p:txBody>
          <a:bodyPr/>
          <a:lstStyle/>
          <a:p>
            <a:pPr marL="0" indent="0">
              <a:buNone/>
            </a:pPr>
            <a:r>
              <a:rPr lang="en-US" sz="2400" dirty="0">
                <a:solidFill>
                  <a:schemeClr val="tx2"/>
                </a:solidFill>
              </a:rPr>
              <a:t>B.</a:t>
            </a:r>
            <a:r>
              <a:rPr lang="en-US" sz="2400" dirty="0"/>
              <a:t> sulfuric acid</a:t>
            </a:r>
          </a:p>
        </p:txBody>
      </p:sp>
      <p:sp>
        <p:nvSpPr>
          <p:cNvPr id="10" name="Content Placeholder 9">
            <a:extLst>
              <a:ext uri="{FF2B5EF4-FFF2-40B4-BE49-F238E27FC236}">
                <a16:creationId xmlns:a16="http://schemas.microsoft.com/office/drawing/2014/main" id="{321D5833-D460-4E03-B6EF-308D8C01E29A}"/>
              </a:ext>
            </a:extLst>
          </p:cNvPr>
          <p:cNvSpPr>
            <a:spLocks noGrp="1"/>
          </p:cNvSpPr>
          <p:nvPr>
            <p:ph sz="quarter" idx="21"/>
          </p:nvPr>
        </p:nvSpPr>
        <p:spPr>
          <a:xfrm>
            <a:off x="476222" y="4038437"/>
            <a:ext cx="792000" cy="450032"/>
          </a:xfrm>
        </p:spPr>
        <p:txBody>
          <a:bodyPr/>
          <a:lstStyle/>
          <a:p>
            <a:pPr marL="432000" indent="-432000">
              <a:buFont typeface="+mj-lt"/>
              <a:buAutoNum type="arabicPeriod" startAt="4"/>
            </a:pPr>
            <a:r>
              <a:rPr lang="en-US" sz="2400" dirty="0"/>
              <a:t>A</a:t>
            </a:r>
            <a:endParaRPr lang="en-US" sz="2400" baseline="-25000" dirty="0"/>
          </a:p>
        </p:txBody>
      </p:sp>
      <p:graphicFrame>
        <p:nvGraphicFramePr>
          <p:cNvPr id="17" name="Object 16" descr="H l O sub 3">
            <a:extLst>
              <a:ext uri="{FF2B5EF4-FFF2-40B4-BE49-F238E27FC236}">
                <a16:creationId xmlns:a16="http://schemas.microsoft.com/office/drawing/2014/main" id="{BC30CFE1-2E94-4CE3-AD8E-3556FCAE05FC}"/>
              </a:ext>
            </a:extLst>
          </p:cNvPr>
          <p:cNvGraphicFramePr>
            <a:graphicFrameLocks noChangeAspect="1"/>
          </p:cNvGraphicFramePr>
          <p:nvPr>
            <p:extLst>
              <p:ext uri="{D42A27DB-BD31-4B8C-83A1-F6EECF244321}">
                <p14:modId xmlns:p14="http://schemas.microsoft.com/office/powerpoint/2010/main" val="1322489986"/>
              </p:ext>
            </p:extLst>
          </p:nvPr>
        </p:nvGraphicFramePr>
        <p:xfrm>
          <a:off x="1379964" y="4052592"/>
          <a:ext cx="660400" cy="381000"/>
        </p:xfrm>
        <a:graphic>
          <a:graphicData uri="http://schemas.openxmlformats.org/presentationml/2006/ole">
            <mc:AlternateContent xmlns:mc="http://schemas.openxmlformats.org/markup-compatibility/2006">
              <mc:Choice xmlns:v="urn:schemas-microsoft-com:vml" Requires="v">
                <p:oleObj spid="_x0000_s9257" name="Equation" r:id="rId9" imgW="660240" imgH="380880" progId="Equation.DSMT4">
                  <p:embed/>
                </p:oleObj>
              </mc:Choice>
              <mc:Fallback>
                <p:oleObj name="Equation" r:id="rId9" imgW="660240" imgH="380880" progId="Equation.DSMT4">
                  <p:embed/>
                  <p:pic>
                    <p:nvPicPr>
                      <p:cNvPr id="22" name="Object 21">
                        <a:extLst>
                          <a:ext uri="{FF2B5EF4-FFF2-40B4-BE49-F238E27FC236}">
                            <a16:creationId xmlns:a16="http://schemas.microsoft.com/office/drawing/2014/main" id="{6F981A14-1267-4B89-850C-452E5D9E4709}"/>
                          </a:ext>
                        </a:extLst>
                      </p:cNvPr>
                      <p:cNvPicPr/>
                      <p:nvPr/>
                    </p:nvPicPr>
                    <p:blipFill>
                      <a:blip r:embed="rId10"/>
                      <a:stretch>
                        <a:fillRect/>
                      </a:stretch>
                    </p:blipFill>
                    <p:spPr>
                      <a:xfrm>
                        <a:off x="1379964" y="4052592"/>
                        <a:ext cx="6604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9E2C0B8-9FE4-4D53-BA19-60350559DE5C}"/>
              </a:ext>
            </a:extLst>
          </p:cNvPr>
          <p:cNvSpPr>
            <a:spLocks noGrp="1"/>
          </p:cNvSpPr>
          <p:nvPr>
            <p:ph sz="quarter" idx="22"/>
          </p:nvPr>
        </p:nvSpPr>
        <p:spPr>
          <a:xfrm>
            <a:off x="4026310" y="4038436"/>
            <a:ext cx="4644634" cy="426566"/>
          </a:xfrm>
        </p:spPr>
        <p:txBody>
          <a:bodyPr/>
          <a:lstStyle/>
          <a:p>
            <a:pPr marL="432" indent="0">
              <a:buNone/>
            </a:pPr>
            <a:r>
              <a:rPr lang="en-US" sz="2400" dirty="0">
                <a:solidFill>
                  <a:schemeClr val="tx2"/>
                </a:solidFill>
              </a:rPr>
              <a:t>A.</a:t>
            </a:r>
            <a:r>
              <a:rPr lang="en-US" sz="2400" dirty="0"/>
              <a:t> iodic acid</a:t>
            </a:r>
          </a:p>
        </p:txBody>
      </p:sp>
      <p:sp>
        <p:nvSpPr>
          <p:cNvPr id="12" name="Content Placeholder 11">
            <a:extLst>
              <a:ext uri="{FF2B5EF4-FFF2-40B4-BE49-F238E27FC236}">
                <a16:creationId xmlns:a16="http://schemas.microsoft.com/office/drawing/2014/main" id="{FD6DFB16-46B9-4698-B961-D92C080B2C19}"/>
              </a:ext>
            </a:extLst>
          </p:cNvPr>
          <p:cNvSpPr>
            <a:spLocks noGrp="1"/>
          </p:cNvSpPr>
          <p:nvPr>
            <p:ph sz="quarter" idx="23"/>
          </p:nvPr>
        </p:nvSpPr>
        <p:spPr>
          <a:xfrm>
            <a:off x="469879" y="4653746"/>
            <a:ext cx="2952205" cy="489754"/>
          </a:xfrm>
        </p:spPr>
        <p:txBody>
          <a:bodyPr/>
          <a:lstStyle/>
          <a:p>
            <a:pPr marL="432000" indent="-432000">
              <a:buFont typeface="+mj-lt"/>
              <a:buAutoNum type="arabicPeriod" startAt="5"/>
            </a:pPr>
            <a:r>
              <a:rPr lang="en-US" sz="2400" dirty="0"/>
              <a:t>C N</a:t>
            </a:r>
            <a:r>
              <a:rPr lang="en-US" sz="100" dirty="0"/>
              <a:t> </a:t>
            </a:r>
            <a:r>
              <a:rPr lang="en-US" sz="2400" dirty="0"/>
              <a:t>a</a:t>
            </a:r>
            <a:r>
              <a:rPr lang="en-US" sz="100" dirty="0"/>
              <a:t> </a:t>
            </a:r>
            <a:r>
              <a:rPr lang="en-US" sz="2400" dirty="0"/>
              <a:t>O</a:t>
            </a:r>
            <a:r>
              <a:rPr lang="en-US" sz="100" dirty="0"/>
              <a:t> </a:t>
            </a:r>
            <a:r>
              <a:rPr lang="en-US" sz="2400" dirty="0"/>
              <a:t>H</a:t>
            </a:r>
          </a:p>
        </p:txBody>
      </p:sp>
      <p:sp>
        <p:nvSpPr>
          <p:cNvPr id="13" name="Content Placeholder 12">
            <a:extLst>
              <a:ext uri="{FF2B5EF4-FFF2-40B4-BE49-F238E27FC236}">
                <a16:creationId xmlns:a16="http://schemas.microsoft.com/office/drawing/2014/main" id="{94A02C1D-1A26-4AA1-A526-CC0FA24D08AC}"/>
              </a:ext>
            </a:extLst>
          </p:cNvPr>
          <p:cNvSpPr>
            <a:spLocks noGrp="1"/>
          </p:cNvSpPr>
          <p:nvPr>
            <p:ph sz="quarter" idx="24"/>
          </p:nvPr>
        </p:nvSpPr>
        <p:spPr>
          <a:xfrm>
            <a:off x="4026310" y="4653747"/>
            <a:ext cx="4644634" cy="489754"/>
          </a:xfrm>
        </p:spPr>
        <p:txBody>
          <a:bodyPr/>
          <a:lstStyle/>
          <a:p>
            <a:pPr marL="0" indent="0">
              <a:buNone/>
            </a:pPr>
            <a:r>
              <a:rPr lang="en-US" sz="2400" dirty="0">
                <a:solidFill>
                  <a:schemeClr val="tx2"/>
                </a:solidFill>
                <a:latin typeface="+mn-lt"/>
              </a:rPr>
              <a:t>C.</a:t>
            </a:r>
            <a:r>
              <a:rPr lang="en-US" sz="2400" dirty="0"/>
              <a:t> sodium hydroxide</a:t>
            </a:r>
          </a:p>
        </p:txBody>
      </p:sp>
    </p:spTree>
    <p:extLst>
      <p:ext uri="{BB962C8B-B14F-4D97-AF65-F5344CB8AC3E}">
        <p14:creationId xmlns:p14="http://schemas.microsoft.com/office/powerpoint/2010/main" val="29738550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6FA9-338C-4229-8895-BB4175B30BF4}"/>
              </a:ext>
            </a:extLst>
          </p:cNvPr>
          <p:cNvSpPr>
            <a:spLocks noGrp="1"/>
          </p:cNvSpPr>
          <p:nvPr>
            <p:ph type="title"/>
          </p:nvPr>
        </p:nvSpPr>
        <p:spPr/>
        <p:txBody>
          <a:bodyPr/>
          <a:lstStyle/>
          <a:p>
            <a:r>
              <a:rPr lang="en-US" dirty="0"/>
              <a:t>Acid–Base Titration </a:t>
            </a:r>
            <a:r>
              <a:rPr lang="en-US" sz="2000" b="0" dirty="0"/>
              <a:t>(1 of 2)</a:t>
            </a:r>
          </a:p>
        </p:txBody>
      </p:sp>
      <p:pic>
        <p:nvPicPr>
          <p:cNvPr id="6" name="Content Placeholder 5" descr="Core chemistry skill, calculating molarity or volume of an acid or base in a titration.">
            <a:extLst>
              <a:ext uri="{FF2B5EF4-FFF2-40B4-BE49-F238E27FC236}">
                <a16:creationId xmlns:a16="http://schemas.microsoft.com/office/drawing/2014/main" id="{5C0430DB-6DD1-4A1F-84AD-46C525EBE69F}"/>
              </a:ext>
            </a:extLst>
          </p:cNvPr>
          <p:cNvPicPr>
            <a:picLocks noGrp="1" noChangeAspect="1"/>
          </p:cNvPicPr>
          <p:nvPr>
            <p:ph sz="quarter" idx="14"/>
          </p:nvPr>
        </p:nvPicPr>
        <p:blipFill>
          <a:blip r:embed="rId2"/>
          <a:stretch>
            <a:fillRect/>
          </a:stretch>
        </p:blipFill>
        <p:spPr>
          <a:xfrm>
            <a:off x="457200" y="1555200"/>
            <a:ext cx="3737172" cy="1146147"/>
          </a:xfrm>
          <a:prstGeom prst="rect">
            <a:avLst/>
          </a:prstGeom>
        </p:spPr>
      </p:pic>
      <p:sp>
        <p:nvSpPr>
          <p:cNvPr id="3" name="Content Placeholder 2">
            <a:extLst>
              <a:ext uri="{FF2B5EF4-FFF2-40B4-BE49-F238E27FC236}">
                <a16:creationId xmlns:a16="http://schemas.microsoft.com/office/drawing/2014/main" id="{B56E3A91-70F3-4253-8C28-9C346B758E4A}"/>
              </a:ext>
            </a:extLst>
          </p:cNvPr>
          <p:cNvSpPr>
            <a:spLocks noGrp="1"/>
          </p:cNvSpPr>
          <p:nvPr>
            <p:ph sz="quarter" idx="13"/>
          </p:nvPr>
        </p:nvSpPr>
        <p:spPr>
          <a:xfrm>
            <a:off x="457200" y="2908876"/>
            <a:ext cx="8229600" cy="3206173"/>
          </a:xfrm>
        </p:spPr>
        <p:txBody>
          <a:bodyPr/>
          <a:lstStyle/>
          <a:p>
            <a:pPr marL="432" indent="0">
              <a:buNone/>
            </a:pPr>
            <a:r>
              <a:rPr lang="en-US" sz="2400" dirty="0"/>
              <a:t>Titration</a:t>
            </a:r>
          </a:p>
          <a:p>
            <a:r>
              <a:rPr lang="en-US" sz="2400" dirty="0"/>
              <a:t>is a laboratory procedure used to determine the molarity of an acid</a:t>
            </a:r>
          </a:p>
          <a:p>
            <a:r>
              <a:rPr lang="en-US" sz="2400" dirty="0"/>
              <a:t>uses a base such as N</a:t>
            </a:r>
            <a:r>
              <a:rPr lang="en-US" sz="100" dirty="0"/>
              <a:t> </a:t>
            </a:r>
            <a:r>
              <a:rPr lang="en-US" sz="2400" dirty="0"/>
              <a:t>a</a:t>
            </a:r>
            <a:r>
              <a:rPr lang="en-US" sz="100" dirty="0"/>
              <a:t> </a:t>
            </a:r>
            <a:r>
              <a:rPr lang="en-US" sz="2400" dirty="0"/>
              <a:t>O</a:t>
            </a:r>
            <a:r>
              <a:rPr lang="en-US" sz="100" dirty="0"/>
              <a:t> </a:t>
            </a:r>
            <a:r>
              <a:rPr lang="en-US" sz="2400" dirty="0"/>
              <a:t>H to neutralize a measured volume of an acid</a:t>
            </a:r>
          </a:p>
          <a:p>
            <a:r>
              <a:rPr lang="en-US" sz="2400" dirty="0"/>
              <a:t>requires a few drops of an indicator such as phenolphthalein to identify the endpoint</a:t>
            </a:r>
          </a:p>
        </p:txBody>
      </p:sp>
    </p:spTree>
    <p:extLst>
      <p:ext uri="{BB962C8B-B14F-4D97-AF65-F5344CB8AC3E}">
        <p14:creationId xmlns:p14="http://schemas.microsoft.com/office/powerpoint/2010/main" val="136477546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A37EF-C86D-4E80-9E73-C6D9E35BEB81}"/>
              </a:ext>
            </a:extLst>
          </p:cNvPr>
          <p:cNvSpPr>
            <a:spLocks noGrp="1"/>
          </p:cNvSpPr>
          <p:nvPr>
            <p:ph type="title"/>
          </p:nvPr>
        </p:nvSpPr>
        <p:spPr/>
        <p:txBody>
          <a:bodyPr/>
          <a:lstStyle/>
          <a:p>
            <a:r>
              <a:rPr lang="en-US" dirty="0"/>
              <a:t>Acid–Base Titration </a:t>
            </a:r>
            <a:r>
              <a:rPr lang="en-US" sz="2000" b="0" dirty="0"/>
              <a:t>(2 of 2)</a:t>
            </a:r>
            <a:endParaRPr lang="en-US" dirty="0"/>
          </a:p>
        </p:txBody>
      </p:sp>
      <p:sp>
        <p:nvSpPr>
          <p:cNvPr id="3" name="Content Placeholder 2">
            <a:extLst>
              <a:ext uri="{FF2B5EF4-FFF2-40B4-BE49-F238E27FC236}">
                <a16:creationId xmlns:a16="http://schemas.microsoft.com/office/drawing/2014/main" id="{C7EC0DEC-E34D-427B-BAB7-FDE6DFD28370}"/>
              </a:ext>
            </a:extLst>
          </p:cNvPr>
          <p:cNvSpPr>
            <a:spLocks noGrp="1"/>
          </p:cNvSpPr>
          <p:nvPr>
            <p:ph sz="quarter" idx="13"/>
          </p:nvPr>
        </p:nvSpPr>
        <p:spPr>
          <a:xfrm>
            <a:off x="457200" y="1556327"/>
            <a:ext cx="3619500" cy="2267528"/>
          </a:xfrm>
        </p:spPr>
        <p:txBody>
          <a:bodyPr/>
          <a:lstStyle/>
          <a:p>
            <a:pPr marL="432" indent="0">
              <a:buNone/>
            </a:pPr>
            <a:r>
              <a:rPr lang="en-US" sz="2400" dirty="0"/>
              <a:t>In the following titration, a specific volume of acidic solution is titrated to the endpoint with a known concentration of N</a:t>
            </a:r>
            <a:r>
              <a:rPr lang="en-US" sz="100" dirty="0"/>
              <a:t> </a:t>
            </a:r>
            <a:r>
              <a:rPr lang="en-US" sz="2400" dirty="0"/>
              <a:t>a</a:t>
            </a:r>
            <a:r>
              <a:rPr lang="en-US" sz="100" dirty="0"/>
              <a:t> </a:t>
            </a:r>
            <a:r>
              <a:rPr lang="en-US" sz="2400" dirty="0"/>
              <a:t>O</a:t>
            </a:r>
            <a:r>
              <a:rPr lang="en-US" sz="100" dirty="0"/>
              <a:t> </a:t>
            </a:r>
            <a:r>
              <a:rPr lang="en-US" sz="2400" dirty="0"/>
              <a:t>H.</a:t>
            </a:r>
          </a:p>
        </p:txBody>
      </p:sp>
      <p:pic>
        <p:nvPicPr>
          <p:cNvPr id="6" name="Content Placeholder 5" descr="The image shows a flask containing an acid. A buret contains a base solution is suspended above the flask. The solution in the flask is clear.">
            <a:extLst>
              <a:ext uri="{FF2B5EF4-FFF2-40B4-BE49-F238E27FC236}">
                <a16:creationId xmlns:a16="http://schemas.microsoft.com/office/drawing/2014/main" id="{36AC656A-7A4C-484A-A8C5-2DC4421A644C}"/>
              </a:ext>
            </a:extLst>
          </p:cNvPr>
          <p:cNvPicPr>
            <a:picLocks noGrp="1" noChangeAspect="1"/>
          </p:cNvPicPr>
          <p:nvPr>
            <p:ph sz="quarter" idx="14"/>
          </p:nvPr>
        </p:nvPicPr>
        <p:blipFill>
          <a:blip r:embed="rId2"/>
          <a:stretch>
            <a:fillRect/>
          </a:stretch>
        </p:blipFill>
        <p:spPr>
          <a:xfrm>
            <a:off x="4421329" y="1555200"/>
            <a:ext cx="4054191" cy="3792041"/>
          </a:xfrm>
          <a:prstGeom prst="rect">
            <a:avLst/>
          </a:prstGeom>
        </p:spPr>
      </p:pic>
    </p:spTree>
    <p:extLst>
      <p:ext uri="{BB962C8B-B14F-4D97-AF65-F5344CB8AC3E}">
        <p14:creationId xmlns:p14="http://schemas.microsoft.com/office/powerpoint/2010/main" val="25420405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B93B-26D8-4353-B4BC-766C89411CA6}"/>
              </a:ext>
            </a:extLst>
          </p:cNvPr>
          <p:cNvSpPr>
            <a:spLocks noGrp="1"/>
          </p:cNvSpPr>
          <p:nvPr>
            <p:ph type="title"/>
          </p:nvPr>
        </p:nvSpPr>
        <p:spPr/>
        <p:txBody>
          <a:bodyPr/>
          <a:lstStyle/>
          <a:p>
            <a:r>
              <a:rPr lang="en-US" dirty="0"/>
              <a:t>Indicator</a:t>
            </a:r>
          </a:p>
        </p:txBody>
      </p:sp>
      <p:sp>
        <p:nvSpPr>
          <p:cNvPr id="3" name="Content Placeholder 2">
            <a:extLst>
              <a:ext uri="{FF2B5EF4-FFF2-40B4-BE49-F238E27FC236}">
                <a16:creationId xmlns:a16="http://schemas.microsoft.com/office/drawing/2014/main" id="{B91E33E8-7881-41D9-A930-1D71B6C0C8B5}"/>
              </a:ext>
            </a:extLst>
          </p:cNvPr>
          <p:cNvSpPr>
            <a:spLocks noGrp="1"/>
          </p:cNvSpPr>
          <p:nvPr>
            <p:ph sz="quarter" idx="13"/>
          </p:nvPr>
        </p:nvSpPr>
        <p:spPr>
          <a:xfrm>
            <a:off x="457200" y="1556326"/>
            <a:ext cx="4286250" cy="3339523"/>
          </a:xfrm>
        </p:spPr>
        <p:txBody>
          <a:bodyPr/>
          <a:lstStyle/>
          <a:p>
            <a:pPr marL="432" indent="0">
              <a:buNone/>
            </a:pPr>
            <a:r>
              <a:rPr lang="en-US" sz="2400" dirty="0"/>
              <a:t>The </a:t>
            </a:r>
            <a:r>
              <a:rPr lang="en-US" sz="2400" b="1" dirty="0"/>
              <a:t>indicator</a:t>
            </a:r>
            <a:r>
              <a:rPr lang="en-US" sz="2400" dirty="0"/>
              <a:t> phenolphthalein</a:t>
            </a:r>
          </a:p>
          <a:p>
            <a:r>
              <a:rPr lang="en-US" sz="2400" dirty="0"/>
              <a:t>is added to identify the endpoint</a:t>
            </a:r>
          </a:p>
          <a:p>
            <a:r>
              <a:rPr lang="en-US" sz="2400" dirty="0"/>
              <a:t>turns pink when the solution is neutralized</a:t>
            </a:r>
          </a:p>
        </p:txBody>
      </p:sp>
      <p:pic>
        <p:nvPicPr>
          <p:cNvPr id="6" name="Content Placeholder 5" descr="The solution in the flask shows the formation of a pink color as base is added.">
            <a:extLst>
              <a:ext uri="{FF2B5EF4-FFF2-40B4-BE49-F238E27FC236}">
                <a16:creationId xmlns:a16="http://schemas.microsoft.com/office/drawing/2014/main" id="{B85385C6-D598-490E-B300-825990CB9209}"/>
              </a:ext>
            </a:extLst>
          </p:cNvPr>
          <p:cNvPicPr>
            <a:picLocks noGrp="1" noChangeAspect="1"/>
          </p:cNvPicPr>
          <p:nvPr>
            <p:ph sz="quarter" idx="14"/>
          </p:nvPr>
        </p:nvPicPr>
        <p:blipFill>
          <a:blip r:embed="rId2"/>
          <a:stretch>
            <a:fillRect/>
          </a:stretch>
        </p:blipFill>
        <p:spPr>
          <a:xfrm>
            <a:off x="5285115" y="1555200"/>
            <a:ext cx="2688569" cy="3743268"/>
          </a:xfrm>
          <a:prstGeom prst="rect">
            <a:avLst/>
          </a:prstGeom>
        </p:spPr>
      </p:pic>
    </p:spTree>
    <p:extLst>
      <p:ext uri="{BB962C8B-B14F-4D97-AF65-F5344CB8AC3E}">
        <p14:creationId xmlns:p14="http://schemas.microsoft.com/office/powerpoint/2010/main" val="8001806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E4DC0-C09F-4B0F-93C9-C25FF200FB55}"/>
              </a:ext>
            </a:extLst>
          </p:cNvPr>
          <p:cNvSpPr>
            <a:spLocks noGrp="1"/>
          </p:cNvSpPr>
          <p:nvPr>
            <p:ph type="title"/>
          </p:nvPr>
        </p:nvSpPr>
        <p:spPr/>
        <p:txBody>
          <a:bodyPr/>
          <a:lstStyle/>
          <a:p>
            <a:r>
              <a:rPr lang="en-US" dirty="0"/>
              <a:t>Endpoint of Titration</a:t>
            </a:r>
          </a:p>
        </p:txBody>
      </p:sp>
      <p:sp>
        <p:nvSpPr>
          <p:cNvPr id="3" name="Content Placeholder 2">
            <a:extLst>
              <a:ext uri="{FF2B5EF4-FFF2-40B4-BE49-F238E27FC236}">
                <a16:creationId xmlns:a16="http://schemas.microsoft.com/office/drawing/2014/main" id="{3FDB549D-8BD7-49C6-87A4-2E07F5EB60A4}"/>
              </a:ext>
            </a:extLst>
          </p:cNvPr>
          <p:cNvSpPr>
            <a:spLocks noGrp="1"/>
          </p:cNvSpPr>
          <p:nvPr>
            <p:ph sz="quarter" idx="13"/>
          </p:nvPr>
        </p:nvSpPr>
        <p:spPr>
          <a:xfrm>
            <a:off x="457200" y="1556326"/>
            <a:ext cx="4705350" cy="4825423"/>
          </a:xfrm>
        </p:spPr>
        <p:txBody>
          <a:bodyPr/>
          <a:lstStyle/>
          <a:p>
            <a:pPr marL="432" indent="0">
              <a:buNone/>
            </a:pPr>
            <a:r>
              <a:rPr lang="en-US" sz="2400" dirty="0"/>
              <a:t>At the </a:t>
            </a:r>
            <a:r>
              <a:rPr lang="en-US" sz="2400" b="1" dirty="0"/>
              <a:t>endpoint</a:t>
            </a:r>
            <a:r>
              <a:rPr lang="en-US" sz="2400" dirty="0"/>
              <a:t>,</a:t>
            </a:r>
          </a:p>
          <a:p>
            <a:r>
              <a:rPr lang="en-US" sz="2400" dirty="0"/>
              <a:t>the moles of base are equal to the moles of acid in the solution</a:t>
            </a:r>
          </a:p>
          <a:p>
            <a:r>
              <a:rPr lang="en-US" sz="2400" dirty="0"/>
              <a:t>the concentration of the base is known</a:t>
            </a:r>
          </a:p>
          <a:p>
            <a:r>
              <a:rPr lang="en-US" sz="2400" dirty="0"/>
              <a:t>the volume of the base used to reach the endpoint is measured</a:t>
            </a:r>
          </a:p>
          <a:p>
            <a:r>
              <a:rPr lang="en-US" sz="2400" dirty="0"/>
              <a:t>the molarity of the acid is calculated using the neutralization equation for the reaction</a:t>
            </a:r>
          </a:p>
        </p:txBody>
      </p:sp>
      <p:pic>
        <p:nvPicPr>
          <p:cNvPr id="6" name="Content Placeholder 5" descr="All of the solution in the flask is pink.">
            <a:extLst>
              <a:ext uri="{FF2B5EF4-FFF2-40B4-BE49-F238E27FC236}">
                <a16:creationId xmlns:a16="http://schemas.microsoft.com/office/drawing/2014/main" id="{9E97AA25-36BC-4B72-9E2F-7AF91C4F49BA}"/>
              </a:ext>
            </a:extLst>
          </p:cNvPr>
          <p:cNvPicPr>
            <a:picLocks noGrp="1" noChangeAspect="1"/>
          </p:cNvPicPr>
          <p:nvPr>
            <p:ph sz="quarter" idx="14"/>
          </p:nvPr>
        </p:nvPicPr>
        <p:blipFill>
          <a:blip r:embed="rId2"/>
          <a:stretch>
            <a:fillRect/>
          </a:stretch>
        </p:blipFill>
        <p:spPr>
          <a:xfrm>
            <a:off x="5583439" y="1556326"/>
            <a:ext cx="2682472" cy="3743268"/>
          </a:xfrm>
          <a:prstGeom prst="rect">
            <a:avLst/>
          </a:prstGeom>
        </p:spPr>
      </p:pic>
    </p:spTree>
    <p:extLst>
      <p:ext uri="{BB962C8B-B14F-4D97-AF65-F5344CB8AC3E}">
        <p14:creationId xmlns:p14="http://schemas.microsoft.com/office/powerpoint/2010/main" val="31416638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CBFC-44F7-4979-A2BF-67619727FC54}"/>
              </a:ext>
            </a:extLst>
          </p:cNvPr>
          <p:cNvSpPr>
            <a:spLocks noGrp="1"/>
          </p:cNvSpPr>
          <p:nvPr>
            <p:ph type="title"/>
          </p:nvPr>
        </p:nvSpPr>
        <p:spPr/>
        <p:txBody>
          <a:bodyPr/>
          <a:lstStyle/>
          <a:p>
            <a:r>
              <a:rPr lang="en-US" dirty="0"/>
              <a:t>Acid–Base Titration Calculations </a:t>
            </a:r>
            <a:r>
              <a:rPr lang="en-US" sz="2000" b="0" dirty="0"/>
              <a:t>(1 of 4)</a:t>
            </a:r>
          </a:p>
        </p:txBody>
      </p:sp>
      <p:sp>
        <p:nvSpPr>
          <p:cNvPr id="4" name="Content Placeholder 3">
            <a:extLst>
              <a:ext uri="{FF2B5EF4-FFF2-40B4-BE49-F238E27FC236}">
                <a16:creationId xmlns:a16="http://schemas.microsoft.com/office/drawing/2014/main" id="{A9E4067E-AF5D-43BB-BDD8-85613B2B2146}"/>
              </a:ext>
            </a:extLst>
          </p:cNvPr>
          <p:cNvSpPr>
            <a:spLocks noGrp="1"/>
          </p:cNvSpPr>
          <p:nvPr>
            <p:ph sz="quarter" idx="14"/>
          </p:nvPr>
        </p:nvSpPr>
        <p:spPr>
          <a:xfrm>
            <a:off x="457200" y="1555200"/>
            <a:ext cx="8229600" cy="792000"/>
          </a:xfrm>
        </p:spPr>
        <p:txBody>
          <a:bodyPr/>
          <a:lstStyle/>
          <a:p>
            <a:pPr marL="432" indent="0">
              <a:buNone/>
            </a:pPr>
            <a:r>
              <a:rPr lang="en-IN" sz="2400" dirty="0"/>
              <a:t>What is the molarity of an H</a:t>
            </a:r>
            <a:r>
              <a:rPr lang="en-IN" sz="100" dirty="0"/>
              <a:t> </a:t>
            </a:r>
            <a:r>
              <a:rPr lang="en-IN" sz="2400" dirty="0"/>
              <a:t>C</a:t>
            </a:r>
            <a:r>
              <a:rPr lang="en-IN" sz="100" dirty="0"/>
              <a:t> </a:t>
            </a:r>
            <a:r>
              <a:rPr lang="en-IN" sz="2400" dirty="0"/>
              <a:t>l solution if 18.5 </a:t>
            </a:r>
            <a:r>
              <a:rPr lang="en-IN" sz="2400" dirty="0" err="1"/>
              <a:t>m</a:t>
            </a:r>
            <a:r>
              <a:rPr lang="en-IN" sz="100" dirty="0" err="1"/>
              <a:t>illi</a:t>
            </a:r>
            <a:r>
              <a:rPr lang="en-IN" sz="2400" dirty="0" err="1"/>
              <a:t>L</a:t>
            </a:r>
            <a:r>
              <a:rPr lang="en-IN" sz="100" dirty="0" err="1"/>
              <a:t>iter</a:t>
            </a:r>
            <a:r>
              <a:rPr lang="en-IN" sz="2400" dirty="0"/>
              <a:t> of 0.225 M</a:t>
            </a:r>
            <a:r>
              <a:rPr lang="en-IN" sz="100" dirty="0"/>
              <a:t>olarity</a:t>
            </a:r>
            <a:r>
              <a:rPr lang="en-IN" sz="2400" dirty="0"/>
              <a:t> N</a:t>
            </a:r>
            <a:r>
              <a:rPr lang="en-IN" sz="100" dirty="0"/>
              <a:t> </a:t>
            </a:r>
            <a:r>
              <a:rPr lang="en-IN" sz="2400" dirty="0"/>
              <a:t>a</a:t>
            </a:r>
            <a:r>
              <a:rPr lang="en-IN" sz="100" dirty="0"/>
              <a:t> </a:t>
            </a:r>
            <a:r>
              <a:rPr lang="en-IN" sz="2400" dirty="0"/>
              <a:t>O</a:t>
            </a:r>
            <a:r>
              <a:rPr lang="en-IN" sz="100" dirty="0"/>
              <a:t> </a:t>
            </a:r>
            <a:r>
              <a:rPr lang="en-IN" sz="2400" dirty="0"/>
              <a:t>H is required to neutralize 0.0100 </a:t>
            </a:r>
            <a:r>
              <a:rPr lang="en-IN" sz="2400" dirty="0" err="1"/>
              <a:t>L</a:t>
            </a:r>
            <a:r>
              <a:rPr lang="en-IN" sz="100" dirty="0" err="1"/>
              <a:t>iter</a:t>
            </a:r>
            <a:r>
              <a:rPr lang="en-IN" sz="2400" dirty="0"/>
              <a:t> of H</a:t>
            </a:r>
            <a:r>
              <a:rPr lang="en-IN" sz="100" dirty="0"/>
              <a:t> </a:t>
            </a:r>
            <a:r>
              <a:rPr lang="en-IN" sz="2400" dirty="0"/>
              <a:t>C</a:t>
            </a:r>
            <a:r>
              <a:rPr lang="en-IN" sz="100" dirty="0"/>
              <a:t> </a:t>
            </a:r>
            <a:r>
              <a:rPr lang="en-IN" sz="2400" dirty="0"/>
              <a:t>l?</a:t>
            </a:r>
          </a:p>
        </p:txBody>
      </p:sp>
      <p:graphicFrame>
        <p:nvGraphicFrame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GraphicFramePr>
            <a:graphicFrameLocks noChangeAspect="1"/>
          </p:cNvGraphicFramePr>
          <p:nvPr>
            <p:extLst/>
          </p:nvPr>
        </p:nvGraphicFramePr>
        <p:xfrm>
          <a:off x="1675582" y="2508356"/>
          <a:ext cx="5791200" cy="431800"/>
        </p:xfrm>
        <a:graphic>
          <a:graphicData uri="http://schemas.openxmlformats.org/presentationml/2006/ole">
            <mc:AlternateContent xmlns:mc="http://schemas.openxmlformats.org/markup-compatibility/2006">
              <mc:Choice xmlns:v="urn:schemas-microsoft-com:vml" Requires="v">
                <p:oleObj spid="_x0000_s104452" name="Equation" r:id="rId3" imgW="5790960" imgH="431640" progId="Equation.DSMT4">
                  <p:embed/>
                </p:oleObj>
              </mc:Choice>
              <mc:Fallback>
                <p:oleObj name="Equation" r:id="rId3" imgW="5790960" imgH="431640" progId="Equation.DSMT4">
                  <p:embed/>
                  <p:pic>
                    <p:nvPic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PicPr/>
                      <p:nvPr/>
                    </p:nvPicPr>
                    <p:blipFill>
                      <a:blip r:embed="rId4"/>
                      <a:stretch>
                        <a:fillRect/>
                      </a:stretch>
                    </p:blipFill>
                    <p:spPr>
                      <a:xfrm>
                        <a:off x="1675582" y="2508356"/>
                        <a:ext cx="5791200"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4F696BA-A56F-4330-9098-5F87236726EF}"/>
              </a:ext>
            </a:extLst>
          </p:cNvPr>
          <p:cNvSpPr>
            <a:spLocks noGrp="1"/>
          </p:cNvSpPr>
          <p:nvPr>
            <p:ph sz="quarter" idx="15"/>
          </p:nvPr>
        </p:nvSpPr>
        <p:spPr>
          <a:xfrm>
            <a:off x="454672" y="3121496"/>
            <a:ext cx="8235304" cy="1393353"/>
          </a:xfrm>
        </p:spPr>
        <p:txBody>
          <a:bodyPr/>
          <a:lstStyle/>
          <a:p>
            <a:pPr marL="432" indent="0">
              <a:buNone/>
            </a:pPr>
            <a:r>
              <a:rPr lang="en-IN" sz="2400" b="1" dirty="0">
                <a:solidFill>
                  <a:schemeClr val="tx1"/>
                </a:solidFill>
              </a:rPr>
              <a:t>Solution:</a:t>
            </a:r>
          </a:p>
          <a:p>
            <a:pPr marL="432" indent="0">
              <a:buNone/>
            </a:pPr>
            <a:r>
              <a:rPr lang="en-IN" sz="2400" b="1" dirty="0">
                <a:solidFill>
                  <a:schemeClr val="tx1"/>
                </a:solidFill>
              </a:rPr>
              <a:t>Step 1 State given and needed quantities and concentrations.</a:t>
            </a:r>
          </a:p>
        </p:txBody>
      </p:sp>
      <p:graphicFrame>
        <p:nvGraphicFramePr>
          <p:cNvPr id="16" name="Table 16">
            <a:extLst>
              <a:ext uri="{FF2B5EF4-FFF2-40B4-BE49-F238E27FC236}">
                <a16:creationId xmlns:a16="http://schemas.microsoft.com/office/drawing/2014/main" id="{3A2A0EE9-4C57-4879-8574-C11490D5C02A}"/>
              </a:ext>
            </a:extLst>
          </p:cNvPr>
          <p:cNvGraphicFramePr>
            <a:graphicFrameLocks noGrp="1"/>
          </p:cNvGraphicFramePr>
          <p:nvPr>
            <p:ph sz="quarter" idx="16"/>
            <p:extLst/>
          </p:nvPr>
        </p:nvGraphicFramePr>
        <p:xfrm>
          <a:off x="438150" y="4645255"/>
          <a:ext cx="8305200" cy="949960"/>
        </p:xfrm>
        <a:graphic>
          <a:graphicData uri="http://schemas.openxmlformats.org/drawingml/2006/table">
            <a:tbl>
              <a:tblPr firstRow="1" bandRow="1">
                <a:tableStyleId>{2D5ABB26-0587-4C30-8999-92F81FD0307C}</a:tableStyleId>
              </a:tblPr>
              <a:tblGrid>
                <a:gridCol w="2181600">
                  <a:extLst>
                    <a:ext uri="{9D8B030D-6E8A-4147-A177-3AD203B41FA5}">
                      <a16:colId xmlns:a16="http://schemas.microsoft.com/office/drawing/2014/main" val="3060464203"/>
                    </a:ext>
                  </a:extLst>
                </a:gridCol>
                <a:gridCol w="2034000">
                  <a:extLst>
                    <a:ext uri="{9D8B030D-6E8A-4147-A177-3AD203B41FA5}">
                      <a16:colId xmlns:a16="http://schemas.microsoft.com/office/drawing/2014/main" val="226869478"/>
                    </a:ext>
                  </a:extLst>
                </a:gridCol>
                <a:gridCol w="2012400">
                  <a:extLst>
                    <a:ext uri="{9D8B030D-6E8A-4147-A177-3AD203B41FA5}">
                      <a16:colId xmlns:a16="http://schemas.microsoft.com/office/drawing/2014/main" val="3787417661"/>
                    </a:ext>
                  </a:extLst>
                </a:gridCol>
                <a:gridCol w="2077200">
                  <a:extLst>
                    <a:ext uri="{9D8B030D-6E8A-4147-A177-3AD203B41FA5}">
                      <a16:colId xmlns:a16="http://schemas.microsoft.com/office/drawing/2014/main" val="916597206"/>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3739947"/>
                  </a:ext>
                </a:extLst>
              </a:tr>
              <a:tr h="370840">
                <a:tc>
                  <a:txBody>
                    <a:bodyPr/>
                    <a:lstStyle/>
                    <a:p>
                      <a:r>
                        <a:rPr lang="en-US" sz="100" b="1" dirty="0">
                          <a:solidFill>
                            <a:schemeClr val="tx1"/>
                          </a:solidFill>
                        </a:rPr>
                        <a:t>Analyze the Problem</a:t>
                      </a:r>
                      <a:endParaRPr lang="en-US" sz="1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18.5 </a:t>
                      </a:r>
                      <a:r>
                        <a:rPr lang="en-US" sz="1600" dirty="0" err="1">
                          <a:solidFill>
                            <a:schemeClr val="tx1"/>
                          </a:solidFill>
                          <a:latin typeface="+mn-lt"/>
                        </a:rPr>
                        <a:t>m</a:t>
                      </a:r>
                      <a:r>
                        <a:rPr lang="en-US" sz="100" dirty="0" err="1">
                          <a:solidFill>
                            <a:schemeClr val="tx1"/>
                          </a:solidFill>
                          <a:latin typeface="+mn-lt"/>
                        </a:rPr>
                        <a:t>illi</a:t>
                      </a:r>
                      <a:r>
                        <a:rPr lang="en-US" sz="1600" dirty="0" err="1">
                          <a:solidFill>
                            <a:schemeClr val="tx1"/>
                          </a:solidFill>
                          <a:latin typeface="+mn-lt"/>
                        </a:rPr>
                        <a:t>L</a:t>
                      </a:r>
                      <a:r>
                        <a:rPr lang="en-US" sz="100" dirty="0" err="1">
                          <a:solidFill>
                            <a:schemeClr val="tx1"/>
                          </a:solidFill>
                          <a:latin typeface="+mn-lt"/>
                        </a:rPr>
                        <a:t>iter</a:t>
                      </a:r>
                      <a:r>
                        <a:rPr lang="en-US" sz="1600" dirty="0" err="1">
                          <a:solidFill>
                            <a:schemeClr val="tx1"/>
                          </a:solidFill>
                          <a:latin typeface="+mn-lt"/>
                        </a:rPr>
                        <a:t>of</a:t>
                      </a:r>
                      <a:r>
                        <a:rPr lang="en-US" sz="1600" dirty="0">
                          <a:solidFill>
                            <a:schemeClr val="tx1"/>
                          </a:solidFill>
                          <a:latin typeface="+mn-lt"/>
                        </a:rPr>
                        <a:t> 0.225 M</a:t>
                      </a:r>
                      <a:r>
                        <a:rPr lang="en-US" sz="100" dirty="0">
                          <a:solidFill>
                            <a:schemeClr val="tx1"/>
                          </a:solidFill>
                        </a:rPr>
                        <a:t>olarity</a:t>
                      </a:r>
                      <a:r>
                        <a:rPr lang="en-US" sz="1600" dirty="0">
                          <a:solidFill>
                            <a:schemeClr val="tx1"/>
                          </a:solidFill>
                          <a:latin typeface="+mn-lt"/>
                        </a:rPr>
                        <a:t> N</a:t>
                      </a:r>
                      <a:r>
                        <a:rPr lang="en-US" sz="100" dirty="0">
                          <a:solidFill>
                            <a:schemeClr val="tx1"/>
                          </a:solidFill>
                          <a:latin typeface="+mn-lt"/>
                        </a:rPr>
                        <a:t> </a:t>
                      </a:r>
                      <a:r>
                        <a:rPr lang="en-US" sz="1600" dirty="0">
                          <a:solidFill>
                            <a:schemeClr val="tx1"/>
                          </a:solidFill>
                          <a:latin typeface="+mn-lt"/>
                        </a:rPr>
                        <a:t>a</a:t>
                      </a:r>
                      <a:r>
                        <a:rPr lang="en-US" sz="100" dirty="0">
                          <a:solidFill>
                            <a:schemeClr val="tx1"/>
                          </a:solidFill>
                          <a:latin typeface="+mn-lt"/>
                        </a:rPr>
                        <a:t> </a:t>
                      </a:r>
                      <a:r>
                        <a:rPr lang="en-US" sz="1600" dirty="0">
                          <a:solidFill>
                            <a:schemeClr val="tx1"/>
                          </a:solidFill>
                          <a:latin typeface="+mn-lt"/>
                        </a:rPr>
                        <a:t>O</a:t>
                      </a:r>
                      <a:r>
                        <a:rPr lang="en-US" sz="100" dirty="0">
                          <a:solidFill>
                            <a:schemeClr val="tx1"/>
                          </a:solidFill>
                          <a:latin typeface="+mn-lt"/>
                        </a:rPr>
                        <a:t> </a:t>
                      </a:r>
                      <a:r>
                        <a:rPr lang="en-US" sz="1600" dirty="0">
                          <a:solidFill>
                            <a:schemeClr val="tx1"/>
                          </a:solidFill>
                          <a:latin typeface="+mn-lt"/>
                        </a:rPr>
                        <a:t>H 0.0100 L</a:t>
                      </a:r>
                      <a:r>
                        <a:rPr lang="en-US" sz="100" dirty="0">
                          <a:solidFill>
                            <a:schemeClr val="tx1"/>
                          </a:solidFill>
                          <a:latin typeface="+mn-lt"/>
                        </a:rPr>
                        <a:t>iter</a:t>
                      </a:r>
                      <a:r>
                        <a:rPr lang="en-US" sz="1600" dirty="0">
                          <a:solidFill>
                            <a:schemeClr val="tx1"/>
                          </a:solidFill>
                          <a:latin typeface="+mn-lt"/>
                        </a:rPr>
                        <a:t> H</a:t>
                      </a:r>
                      <a:r>
                        <a:rPr lang="en-US" sz="100" dirty="0">
                          <a:solidFill>
                            <a:schemeClr val="tx1"/>
                          </a:solidFill>
                          <a:latin typeface="+mn-lt"/>
                        </a:rPr>
                        <a:t> </a:t>
                      </a:r>
                      <a:r>
                        <a:rPr lang="en-US" sz="1600" dirty="0">
                          <a:solidFill>
                            <a:schemeClr val="tx1"/>
                          </a:solidFill>
                          <a:latin typeface="+mn-lt"/>
                        </a:rPr>
                        <a:t>C</a:t>
                      </a:r>
                      <a:r>
                        <a:rPr lang="en-US" sz="100" dirty="0">
                          <a:solidFill>
                            <a:schemeClr val="tx1"/>
                          </a:solidFill>
                          <a:latin typeface="+mn-lt"/>
                        </a:rPr>
                        <a:t> </a:t>
                      </a:r>
                      <a:r>
                        <a:rPr lang="en-US" sz="1600" dirty="0">
                          <a:solidFill>
                            <a:schemeClr val="tx1"/>
                          </a:solidFill>
                          <a:latin typeface="+mn-lt"/>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molarity of H</a:t>
                      </a:r>
                      <a:r>
                        <a:rPr lang="en-US" sz="100" dirty="0">
                          <a:solidFill>
                            <a:schemeClr val="tx1"/>
                          </a:solidFill>
                          <a:latin typeface="+mn-lt"/>
                        </a:rPr>
                        <a:t> </a:t>
                      </a:r>
                      <a:r>
                        <a:rPr lang="en-US" sz="1600" dirty="0">
                          <a:solidFill>
                            <a:schemeClr val="tx1"/>
                          </a:solidFill>
                          <a:latin typeface="+mn-lt"/>
                        </a:rPr>
                        <a:t>C</a:t>
                      </a:r>
                      <a:r>
                        <a:rPr lang="en-US" sz="100" dirty="0">
                          <a:solidFill>
                            <a:schemeClr val="tx1"/>
                          </a:solidFill>
                          <a:latin typeface="+mn-lt"/>
                        </a:rPr>
                        <a:t> </a:t>
                      </a:r>
                      <a:r>
                        <a:rPr lang="en-US" sz="1600" dirty="0">
                          <a:solidFill>
                            <a:schemeClr val="tx1"/>
                          </a:solidFill>
                          <a:latin typeface="+mn-lt"/>
                        </a:rPr>
                        <a:t>l solution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molarity, mole–mole factor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3973866"/>
                  </a:ext>
                </a:extLst>
              </a:tr>
            </a:tbl>
          </a:graphicData>
        </a:graphic>
      </p:graphicFrame>
      <p:graphicFrame>
        <p:nvGraphicFramePr>
          <p:cNvPr id="8" name="Object 7" descr="H C l, aqueous, plus N a O H, aqueous, yields N a C l, aqueous, plus H 2 O, liquid.">
            <a:extLst>
              <a:ext uri="{FF2B5EF4-FFF2-40B4-BE49-F238E27FC236}">
                <a16:creationId xmlns:a16="http://schemas.microsoft.com/office/drawing/2014/main" id="{2906CC25-125C-4769-A636-D49B3D7B67C1}"/>
              </a:ext>
            </a:extLst>
          </p:cNvPr>
          <p:cNvGraphicFramePr>
            <a:graphicFrameLocks noChangeAspect="1"/>
          </p:cNvGraphicFramePr>
          <p:nvPr>
            <p:extLst/>
          </p:nvPr>
        </p:nvGraphicFramePr>
        <p:xfrm>
          <a:off x="2634950" y="5818342"/>
          <a:ext cx="3911600" cy="304800"/>
        </p:xfrm>
        <a:graphic>
          <a:graphicData uri="http://schemas.openxmlformats.org/presentationml/2006/ole">
            <mc:AlternateContent xmlns:mc="http://schemas.openxmlformats.org/markup-compatibility/2006">
              <mc:Choice xmlns:v="urn:schemas-microsoft-com:vml" Requires="v">
                <p:oleObj spid="_x0000_s104453" name="Equation" r:id="rId5" imgW="3911400" imgH="304560" progId="Equation.DSMT4">
                  <p:embed/>
                </p:oleObj>
              </mc:Choice>
              <mc:Fallback>
                <p:oleObj name="Equation" r:id="rId5" imgW="3911400" imgH="304560" progId="Equation.DSMT4">
                  <p:embed/>
                  <p:pic>
                    <p:nvPicPr>
                      <p:cNvPr id="8" name="Object 7" descr="H C l, aqueous, plus N a O H, aqueous, yields N a C l, aqueous, plus H 2 O, liquid.">
                        <a:extLst>
                          <a:ext uri="{FF2B5EF4-FFF2-40B4-BE49-F238E27FC236}">
                            <a16:creationId xmlns:a16="http://schemas.microsoft.com/office/drawing/2014/main" id="{2906CC25-125C-4769-A636-D49B3D7B67C1}"/>
                          </a:ext>
                        </a:extLst>
                      </p:cNvPr>
                      <p:cNvPicPr/>
                      <p:nvPr/>
                    </p:nvPicPr>
                    <p:blipFill>
                      <a:blip r:embed="rId6"/>
                      <a:stretch>
                        <a:fillRect/>
                      </a:stretch>
                    </p:blipFill>
                    <p:spPr>
                      <a:xfrm>
                        <a:off x="2634950" y="5818342"/>
                        <a:ext cx="3911600" cy="304800"/>
                      </a:xfrm>
                      <a:prstGeom prst="rect">
                        <a:avLst/>
                      </a:prstGeom>
                    </p:spPr>
                  </p:pic>
                </p:oleObj>
              </mc:Fallback>
            </mc:AlternateContent>
          </a:graphicData>
        </a:graphic>
      </p:graphicFrame>
    </p:spTree>
    <p:extLst>
      <p:ext uri="{BB962C8B-B14F-4D97-AF65-F5344CB8AC3E}">
        <p14:creationId xmlns:p14="http://schemas.microsoft.com/office/powerpoint/2010/main" val="34695162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CBFC-44F7-4979-A2BF-67619727FC54}"/>
              </a:ext>
            </a:extLst>
          </p:cNvPr>
          <p:cNvSpPr>
            <a:spLocks noGrp="1"/>
          </p:cNvSpPr>
          <p:nvPr>
            <p:ph type="title"/>
          </p:nvPr>
        </p:nvSpPr>
        <p:spPr/>
        <p:txBody>
          <a:bodyPr/>
          <a:lstStyle/>
          <a:p>
            <a:r>
              <a:rPr lang="en-US" dirty="0"/>
              <a:t>Acid–Base Titration Calculations </a:t>
            </a:r>
            <a:r>
              <a:rPr lang="en-US" sz="2000" b="0" dirty="0"/>
              <a:t>(2 of 4)</a:t>
            </a:r>
          </a:p>
        </p:txBody>
      </p:sp>
      <p:sp>
        <p:nvSpPr>
          <p:cNvPr id="4" name="Content Placeholder 3">
            <a:extLst>
              <a:ext uri="{FF2B5EF4-FFF2-40B4-BE49-F238E27FC236}">
                <a16:creationId xmlns:a16="http://schemas.microsoft.com/office/drawing/2014/main" id="{A9E4067E-AF5D-43BB-BDD8-85613B2B2146}"/>
              </a:ext>
            </a:extLst>
          </p:cNvPr>
          <p:cNvSpPr>
            <a:spLocks noGrp="1"/>
          </p:cNvSpPr>
          <p:nvPr>
            <p:ph sz="quarter" idx="14"/>
          </p:nvPr>
        </p:nvSpPr>
        <p:spPr>
          <a:xfrm>
            <a:off x="457200" y="1555199"/>
            <a:ext cx="8232776" cy="792000"/>
          </a:xfrm>
        </p:spPr>
        <p:txBody>
          <a:bodyPr/>
          <a:lstStyle/>
          <a:p>
            <a:pPr marL="0" indent="0">
              <a:buNone/>
            </a:pPr>
            <a:r>
              <a:rPr lang="en-IN" sz="2400" dirty="0"/>
              <a:t>What is the molarity of an H</a:t>
            </a:r>
            <a:r>
              <a:rPr lang="en-IN" sz="100" dirty="0"/>
              <a:t> </a:t>
            </a:r>
            <a:r>
              <a:rPr lang="en-IN" sz="2400" dirty="0"/>
              <a:t>C</a:t>
            </a:r>
            <a:r>
              <a:rPr lang="en-IN" sz="100" dirty="0"/>
              <a:t> </a:t>
            </a:r>
            <a:r>
              <a:rPr lang="en-IN" sz="2400" dirty="0"/>
              <a:t>l solution if 18.5 </a:t>
            </a:r>
            <a:r>
              <a:rPr lang="en-IN" sz="2400" dirty="0" err="1"/>
              <a:t>m</a:t>
            </a:r>
            <a:r>
              <a:rPr lang="en-IN" sz="100" dirty="0" err="1"/>
              <a:t>illi</a:t>
            </a:r>
            <a:r>
              <a:rPr lang="en-IN" sz="2400" dirty="0" err="1"/>
              <a:t>L</a:t>
            </a:r>
            <a:r>
              <a:rPr lang="en-IN" sz="100" dirty="0" err="1"/>
              <a:t>iter</a:t>
            </a:r>
            <a:r>
              <a:rPr lang="en-IN" sz="2400" dirty="0"/>
              <a:t> of 0.225 M</a:t>
            </a:r>
            <a:r>
              <a:rPr lang="en-IN" sz="100" dirty="0"/>
              <a:t>olarity</a:t>
            </a:r>
            <a:r>
              <a:rPr lang="en-IN" sz="2400" dirty="0"/>
              <a:t> N</a:t>
            </a:r>
            <a:r>
              <a:rPr lang="en-IN" sz="100" dirty="0"/>
              <a:t> </a:t>
            </a:r>
            <a:r>
              <a:rPr lang="en-IN" sz="2400" dirty="0"/>
              <a:t>a</a:t>
            </a:r>
            <a:r>
              <a:rPr lang="en-IN" sz="100" dirty="0"/>
              <a:t> </a:t>
            </a:r>
            <a:r>
              <a:rPr lang="en-IN" sz="2400" dirty="0"/>
              <a:t>O</a:t>
            </a:r>
            <a:r>
              <a:rPr lang="en-IN" sz="100" dirty="0"/>
              <a:t> </a:t>
            </a:r>
            <a:r>
              <a:rPr lang="en-IN" sz="2400" dirty="0"/>
              <a:t>H is required to neutralize 0.0100 </a:t>
            </a:r>
            <a:r>
              <a:rPr lang="en-IN" sz="2400" dirty="0" err="1"/>
              <a:t>L</a:t>
            </a:r>
            <a:r>
              <a:rPr lang="en-IN" sz="100" dirty="0" err="1"/>
              <a:t>iter</a:t>
            </a:r>
            <a:r>
              <a:rPr lang="en-IN" sz="2400" dirty="0"/>
              <a:t> of H</a:t>
            </a:r>
            <a:r>
              <a:rPr lang="en-IN" sz="100" dirty="0"/>
              <a:t> </a:t>
            </a:r>
            <a:r>
              <a:rPr lang="en-IN" sz="2400" dirty="0"/>
              <a:t>C</a:t>
            </a:r>
            <a:r>
              <a:rPr lang="en-IN" sz="100" dirty="0"/>
              <a:t> </a:t>
            </a:r>
            <a:r>
              <a:rPr lang="en-IN" sz="2400" dirty="0"/>
              <a:t>l?</a:t>
            </a:r>
          </a:p>
        </p:txBody>
      </p:sp>
      <p:graphicFrame>
        <p:nvGraphicFrame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GraphicFramePr>
            <a:graphicFrameLocks noChangeAspect="1"/>
          </p:cNvGraphicFramePr>
          <p:nvPr>
            <p:extLst/>
          </p:nvPr>
        </p:nvGraphicFramePr>
        <p:xfrm>
          <a:off x="1675582" y="2508356"/>
          <a:ext cx="5791200" cy="431800"/>
        </p:xfrm>
        <a:graphic>
          <a:graphicData uri="http://schemas.openxmlformats.org/presentationml/2006/ole">
            <mc:AlternateContent xmlns:mc="http://schemas.openxmlformats.org/markup-compatibility/2006">
              <mc:Choice xmlns:v="urn:schemas-microsoft-com:vml" Requires="v">
                <p:oleObj spid="_x0000_s105475" name="Equation" r:id="rId4" imgW="5790960" imgH="431640" progId="Equation.DSMT4">
                  <p:embed/>
                </p:oleObj>
              </mc:Choice>
              <mc:Fallback>
                <p:oleObj name="Equation" r:id="rId4" imgW="5790960" imgH="431640" progId="Equation.DSMT4">
                  <p:embed/>
                  <p:pic>
                    <p:nvPic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PicPr/>
                      <p:nvPr/>
                    </p:nvPicPr>
                    <p:blipFill>
                      <a:blip r:embed="rId5"/>
                      <a:stretch>
                        <a:fillRect/>
                      </a:stretch>
                    </p:blipFill>
                    <p:spPr>
                      <a:xfrm>
                        <a:off x="1675582" y="2508356"/>
                        <a:ext cx="5791200"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B4F696BA-A56F-4330-9098-5F87236726EF}"/>
              </a:ext>
            </a:extLst>
          </p:cNvPr>
          <p:cNvSpPr>
            <a:spLocks noGrp="1"/>
          </p:cNvSpPr>
          <p:nvPr>
            <p:ph sz="quarter" idx="15"/>
          </p:nvPr>
        </p:nvSpPr>
        <p:spPr>
          <a:xfrm>
            <a:off x="457200" y="3254847"/>
            <a:ext cx="8235304" cy="414000"/>
          </a:xfrm>
        </p:spPr>
        <p:txBody>
          <a:bodyPr/>
          <a:lstStyle/>
          <a:p>
            <a:pPr marL="432" indent="0">
              <a:buNone/>
            </a:pPr>
            <a:r>
              <a:rPr lang="en-IN" sz="2400" b="1" dirty="0">
                <a:solidFill>
                  <a:schemeClr val="tx1"/>
                </a:solidFill>
              </a:rPr>
              <a:t>Step 2 Write a plan to calculate molarity or volume.</a:t>
            </a:r>
          </a:p>
        </p:txBody>
      </p:sp>
      <p:pic>
        <p:nvPicPr>
          <p:cNvPr id="15" name="Content Placeholder 14" descr="Milliliters N a O H solution through a metric factor become liters N a O H solution. For long description in Notes pane, press F6.">
            <a:extLst>
              <a:ext uri="{FF2B5EF4-FFF2-40B4-BE49-F238E27FC236}">
                <a16:creationId xmlns:a16="http://schemas.microsoft.com/office/drawing/2014/main" id="{F9E63731-7F83-49BB-A2A1-0924C8BB5D21}"/>
              </a:ext>
            </a:extLst>
          </p:cNvPr>
          <p:cNvPicPr>
            <a:picLocks noGrp="1" noChangeAspect="1"/>
          </p:cNvPicPr>
          <p:nvPr>
            <p:ph sz="quarter" idx="17"/>
          </p:nvPr>
        </p:nvPicPr>
        <p:blipFill>
          <a:blip r:embed="rId6"/>
          <a:stretch>
            <a:fillRect/>
          </a:stretch>
        </p:blipFill>
        <p:spPr>
          <a:xfrm>
            <a:off x="552800" y="3882054"/>
            <a:ext cx="8035224" cy="1871634"/>
          </a:xfrm>
          <a:prstGeom prst="rect">
            <a:avLst/>
          </a:prstGeom>
        </p:spPr>
      </p:pic>
    </p:spTree>
    <p:extLst>
      <p:ext uri="{BB962C8B-B14F-4D97-AF65-F5344CB8AC3E}">
        <p14:creationId xmlns:p14="http://schemas.microsoft.com/office/powerpoint/2010/main" val="14925349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CBFC-44F7-4979-A2BF-67619727FC54}"/>
              </a:ext>
            </a:extLst>
          </p:cNvPr>
          <p:cNvSpPr>
            <a:spLocks noGrp="1"/>
          </p:cNvSpPr>
          <p:nvPr>
            <p:ph type="title"/>
          </p:nvPr>
        </p:nvSpPr>
        <p:spPr/>
        <p:txBody>
          <a:bodyPr/>
          <a:lstStyle/>
          <a:p>
            <a:r>
              <a:rPr lang="en-US" dirty="0"/>
              <a:t>Acid–Base Titration Calculations </a:t>
            </a:r>
            <a:r>
              <a:rPr lang="en-US" sz="2000" b="0" dirty="0"/>
              <a:t>(3 of 4)</a:t>
            </a:r>
          </a:p>
        </p:txBody>
      </p:sp>
      <p:sp>
        <p:nvSpPr>
          <p:cNvPr id="3" name="Content Placeholder 2">
            <a:extLst>
              <a:ext uri="{FF2B5EF4-FFF2-40B4-BE49-F238E27FC236}">
                <a16:creationId xmlns:a16="http://schemas.microsoft.com/office/drawing/2014/main" id="{B4F696BA-A56F-4330-9098-5F87236726EF}"/>
              </a:ext>
            </a:extLst>
          </p:cNvPr>
          <p:cNvSpPr>
            <a:spLocks noGrp="1"/>
          </p:cNvSpPr>
          <p:nvPr>
            <p:ph sz="quarter" idx="16"/>
          </p:nvPr>
        </p:nvSpPr>
        <p:spPr>
          <a:xfrm>
            <a:off x="457199" y="1555750"/>
            <a:ext cx="8328025" cy="833489"/>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18.5 </a:t>
            </a:r>
            <a:r>
              <a:rPr lang="en-US" sz="2400" dirty="0" err="1">
                <a:solidFill>
                  <a:schemeClr val="tx1"/>
                </a:solidFill>
              </a:rPr>
              <a:t>m</a:t>
            </a:r>
            <a:r>
              <a:rPr lang="en-US" sz="100" dirty="0" err="1">
                <a:solidFill>
                  <a:schemeClr val="tx1"/>
                </a:solidFill>
              </a:rPr>
              <a:t>illi</a:t>
            </a:r>
            <a:r>
              <a:rPr lang="en-US" sz="2400" dirty="0" err="1">
                <a:solidFill>
                  <a:schemeClr val="tx1"/>
                </a:solidFill>
              </a:rPr>
              <a:t>L</a:t>
            </a:r>
            <a:r>
              <a:rPr lang="en-US" sz="100" dirty="0" err="1">
                <a:solidFill>
                  <a:schemeClr val="tx1"/>
                </a:solidFill>
              </a:rPr>
              <a:t>iter</a:t>
            </a:r>
            <a:r>
              <a:rPr lang="en-US" sz="2400" dirty="0">
                <a:solidFill>
                  <a:schemeClr val="tx1"/>
                </a:solidFill>
              </a:rPr>
              <a:t> of 0.225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0.0100 L</a:t>
            </a:r>
            <a:r>
              <a:rPr lang="en-US" sz="100" dirty="0">
                <a:solidFill>
                  <a:schemeClr val="tx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GraphicFramePr>
            <a:graphicFrameLocks noChangeAspect="1"/>
          </p:cNvGraphicFramePr>
          <p:nvPr>
            <p:extLst/>
          </p:nvPr>
        </p:nvGraphicFramePr>
        <p:xfrm>
          <a:off x="1675582" y="2508356"/>
          <a:ext cx="5791200" cy="431800"/>
        </p:xfrm>
        <a:graphic>
          <a:graphicData uri="http://schemas.openxmlformats.org/presentationml/2006/ole">
            <mc:AlternateContent xmlns:mc="http://schemas.openxmlformats.org/markup-compatibility/2006">
              <mc:Choice xmlns:v="urn:schemas-microsoft-com:vml" Requires="v">
                <p:oleObj spid="_x0000_s106502" name="Equation" r:id="rId3" imgW="5790960" imgH="431640" progId="Equation.DSMT4">
                  <p:embed/>
                </p:oleObj>
              </mc:Choice>
              <mc:Fallback>
                <p:oleObj name="Equation" r:id="rId3" imgW="5790960" imgH="431640" progId="Equation.DSMT4">
                  <p:embed/>
                  <p:pic>
                    <p:nvPic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PicPr/>
                      <p:nvPr/>
                    </p:nvPicPr>
                    <p:blipFill>
                      <a:blip r:embed="rId4"/>
                      <a:stretch>
                        <a:fillRect/>
                      </a:stretch>
                    </p:blipFill>
                    <p:spPr>
                      <a:xfrm>
                        <a:off x="1675582" y="2508356"/>
                        <a:ext cx="5791200" cy="4318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A9E4067E-AF5D-43BB-BDD8-85613B2B2146}"/>
              </a:ext>
            </a:extLst>
          </p:cNvPr>
          <p:cNvSpPr>
            <a:spLocks noGrp="1"/>
          </p:cNvSpPr>
          <p:nvPr>
            <p:ph sz="quarter" idx="14"/>
          </p:nvPr>
        </p:nvSpPr>
        <p:spPr>
          <a:xfrm>
            <a:off x="457200" y="3075187"/>
            <a:ext cx="8305800" cy="833488"/>
          </a:xfrm>
        </p:spPr>
        <p:txBody>
          <a:bodyPr/>
          <a:lstStyle/>
          <a:p>
            <a:pPr marL="1006475" indent="-1006475">
              <a:buNone/>
            </a:pPr>
            <a:r>
              <a:rPr lang="en-US" sz="2400" b="1" dirty="0"/>
              <a:t>Step 3 State equalities and conversion factors including concentrations.</a:t>
            </a:r>
          </a:p>
        </p:txBody>
      </p:sp>
      <p:graphicFrame>
        <p:nvGraphicFramePr>
          <p:cNvPr id="5" name="Object 4" descr="1 liter N a O H solution = 1000 milliliters of N a O H solution. Start fraction 1 liter N a O H solution over 1000 milliliters N a O H solution end fraction. Start fraction 1000 milliliters N a O H solution over 1 liter N a O H solution end fraction.">
            <a:extLst>
              <a:ext uri="{FF2B5EF4-FFF2-40B4-BE49-F238E27FC236}">
                <a16:creationId xmlns:a16="http://schemas.microsoft.com/office/drawing/2014/main" id="{5A0B1893-C209-485C-901F-44585F04DBB8}"/>
              </a:ext>
            </a:extLst>
          </p:cNvPr>
          <p:cNvGraphicFramePr>
            <a:graphicFrameLocks noChangeAspect="1"/>
          </p:cNvGraphicFramePr>
          <p:nvPr>
            <p:extLst/>
          </p:nvPr>
        </p:nvGraphicFramePr>
        <p:xfrm>
          <a:off x="1952971" y="4124122"/>
          <a:ext cx="5177427" cy="902822"/>
        </p:xfrm>
        <a:graphic>
          <a:graphicData uri="http://schemas.openxmlformats.org/presentationml/2006/ole">
            <mc:AlternateContent xmlns:mc="http://schemas.openxmlformats.org/markup-compatibility/2006">
              <mc:Choice xmlns:v="urn:schemas-microsoft-com:vml" Requires="v">
                <p:oleObj spid="_x0000_s106503" name="Equation" r:id="rId5" imgW="7137360" imgH="1244520" progId="Equation.DSMT4">
                  <p:embed/>
                </p:oleObj>
              </mc:Choice>
              <mc:Fallback>
                <p:oleObj name="Equation" r:id="rId5" imgW="7137360" imgH="1244520" progId="Equation.DSMT4">
                  <p:embed/>
                  <p:pic>
                    <p:nvPicPr>
                      <p:cNvPr id="5" name="Object 4" descr="1 liter N a O H solution = 1000 milliliters of N a O H solution. Start fraction 1 liter N a O H solution over 1000 milliliters N a O H solution end fraction. Start fraction 1000 milliliters N a O H solution over 1 liter N a O H solution end fraction.">
                        <a:extLst>
                          <a:ext uri="{FF2B5EF4-FFF2-40B4-BE49-F238E27FC236}">
                            <a16:creationId xmlns:a16="http://schemas.microsoft.com/office/drawing/2014/main" id="{5A0B1893-C209-485C-901F-44585F04DBB8}"/>
                          </a:ext>
                        </a:extLst>
                      </p:cNvPr>
                      <p:cNvPicPr/>
                      <p:nvPr/>
                    </p:nvPicPr>
                    <p:blipFill>
                      <a:blip r:embed="rId6"/>
                      <a:stretch>
                        <a:fillRect/>
                      </a:stretch>
                    </p:blipFill>
                    <p:spPr>
                      <a:xfrm>
                        <a:off x="1952971" y="4124122"/>
                        <a:ext cx="5177427" cy="902822"/>
                      </a:xfrm>
                      <a:prstGeom prst="rect">
                        <a:avLst/>
                      </a:prstGeom>
                    </p:spPr>
                  </p:pic>
                </p:oleObj>
              </mc:Fallback>
            </mc:AlternateContent>
          </a:graphicData>
        </a:graphic>
      </p:graphicFrame>
      <p:graphicFrame>
        <p:nvGraphicFramePr>
          <p:cNvPr id="10" name="Object 9" descr="0.225 mole N a O H = 1 liter of N a O H solution. Start fraction 1 liter N a O H solution over 0.225 mole N a O H end fraction. Start fraction 0.225 mole N a O H over 1 liter N a O H solution end fraction.">
            <a:extLst>
              <a:ext uri="{FF2B5EF4-FFF2-40B4-BE49-F238E27FC236}">
                <a16:creationId xmlns:a16="http://schemas.microsoft.com/office/drawing/2014/main" id="{B331B7CE-3F86-4B21-8C3F-9FB0EA657CEF}"/>
              </a:ext>
            </a:extLst>
          </p:cNvPr>
          <p:cNvGraphicFramePr>
            <a:graphicFrameLocks noChangeAspect="1"/>
          </p:cNvGraphicFramePr>
          <p:nvPr>
            <p:extLst/>
          </p:nvPr>
        </p:nvGraphicFramePr>
        <p:xfrm>
          <a:off x="500558" y="5216825"/>
          <a:ext cx="4198456" cy="940268"/>
        </p:xfrm>
        <a:graphic>
          <a:graphicData uri="http://schemas.openxmlformats.org/presentationml/2006/ole">
            <mc:AlternateContent xmlns:mc="http://schemas.openxmlformats.org/markup-compatibility/2006">
              <mc:Choice xmlns:v="urn:schemas-microsoft-com:vml" Requires="v">
                <p:oleObj spid="_x0000_s106504" name="Equation" r:id="rId7" imgW="5562360" imgH="1244520" progId="Equation.DSMT4">
                  <p:embed/>
                </p:oleObj>
              </mc:Choice>
              <mc:Fallback>
                <p:oleObj name="Equation" r:id="rId7" imgW="5562360" imgH="1244520" progId="Equation.DSMT4">
                  <p:embed/>
                  <p:pic>
                    <p:nvPicPr>
                      <p:cNvPr id="10" name="Object 9" descr="0.225 mole N a O H = 1 liter of N a O H solution. Start fraction 1 liter N a O H solution over 0.225 mole N a O H end fraction. Start fraction 0.225 mole N a O H over 1 liter N a O H solution end fraction.">
                        <a:extLst>
                          <a:ext uri="{FF2B5EF4-FFF2-40B4-BE49-F238E27FC236}">
                            <a16:creationId xmlns:a16="http://schemas.microsoft.com/office/drawing/2014/main" id="{B331B7CE-3F86-4B21-8C3F-9FB0EA657CEF}"/>
                          </a:ext>
                        </a:extLst>
                      </p:cNvPr>
                      <p:cNvPicPr/>
                      <p:nvPr/>
                    </p:nvPicPr>
                    <p:blipFill>
                      <a:blip r:embed="rId8"/>
                      <a:stretch>
                        <a:fillRect/>
                      </a:stretch>
                    </p:blipFill>
                    <p:spPr>
                      <a:xfrm>
                        <a:off x="500558" y="5216825"/>
                        <a:ext cx="4198456" cy="940268"/>
                      </a:xfrm>
                      <a:prstGeom prst="rect">
                        <a:avLst/>
                      </a:prstGeom>
                    </p:spPr>
                  </p:pic>
                </p:oleObj>
              </mc:Fallback>
            </mc:AlternateContent>
          </a:graphicData>
        </a:graphic>
      </p:graphicFrame>
      <p:graphicFrame>
        <p:nvGraphicFramePr>
          <p:cNvPr id="11" name="Object 10" descr="1 mole N a O H = 1 mole H C l. Start fraction 1 mole N a O H over 1 mole H C l end fraction. Start fraction 1 mole H C l over 1 mole N a O H end fraction.">
            <a:extLst>
              <a:ext uri="{FF2B5EF4-FFF2-40B4-BE49-F238E27FC236}">
                <a16:creationId xmlns:a16="http://schemas.microsoft.com/office/drawing/2014/main" id="{94795735-F08A-4C8C-95AC-3525FC63E4BB}"/>
              </a:ext>
            </a:extLst>
          </p:cNvPr>
          <p:cNvGraphicFramePr>
            <a:graphicFrameLocks noChangeAspect="1"/>
          </p:cNvGraphicFramePr>
          <p:nvPr>
            <p:extLst/>
          </p:nvPr>
        </p:nvGraphicFramePr>
        <p:xfrm>
          <a:off x="5277211" y="5216825"/>
          <a:ext cx="3139863" cy="921252"/>
        </p:xfrm>
        <a:graphic>
          <a:graphicData uri="http://schemas.openxmlformats.org/presentationml/2006/ole">
            <mc:AlternateContent xmlns:mc="http://schemas.openxmlformats.org/markup-compatibility/2006">
              <mc:Choice xmlns:v="urn:schemas-microsoft-com:vml" Requires="v">
                <p:oleObj spid="_x0000_s106505" name="Equation" r:id="rId9" imgW="4241520" imgH="1244520" progId="Equation.DSMT4">
                  <p:embed/>
                </p:oleObj>
              </mc:Choice>
              <mc:Fallback>
                <p:oleObj name="Equation" r:id="rId9" imgW="4241520" imgH="1244520" progId="Equation.DSMT4">
                  <p:embed/>
                  <p:pic>
                    <p:nvPicPr>
                      <p:cNvPr id="11" name="Object 10" descr="1 mole N a O H = 1 mole H C l. Start fraction 1 mole N a O H over 1 mole H C l end fraction. Start fraction 1 mole H C l over 1 mole N a O H end fraction.">
                        <a:extLst>
                          <a:ext uri="{FF2B5EF4-FFF2-40B4-BE49-F238E27FC236}">
                            <a16:creationId xmlns:a16="http://schemas.microsoft.com/office/drawing/2014/main" id="{94795735-F08A-4C8C-95AC-3525FC63E4BB}"/>
                          </a:ext>
                        </a:extLst>
                      </p:cNvPr>
                      <p:cNvPicPr/>
                      <p:nvPr/>
                    </p:nvPicPr>
                    <p:blipFill>
                      <a:blip r:embed="rId10"/>
                      <a:stretch>
                        <a:fillRect/>
                      </a:stretch>
                    </p:blipFill>
                    <p:spPr>
                      <a:xfrm>
                        <a:off x="5277211" y="5216825"/>
                        <a:ext cx="3139863" cy="921252"/>
                      </a:xfrm>
                      <a:prstGeom prst="rect">
                        <a:avLst/>
                      </a:prstGeom>
                    </p:spPr>
                  </p:pic>
                </p:oleObj>
              </mc:Fallback>
            </mc:AlternateContent>
          </a:graphicData>
        </a:graphic>
      </p:graphicFrame>
    </p:spTree>
    <p:extLst>
      <p:ext uri="{BB962C8B-B14F-4D97-AF65-F5344CB8AC3E}">
        <p14:creationId xmlns:p14="http://schemas.microsoft.com/office/powerpoint/2010/main" val="33415012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7CBFC-44F7-4979-A2BF-67619727FC54}"/>
              </a:ext>
            </a:extLst>
          </p:cNvPr>
          <p:cNvSpPr>
            <a:spLocks noGrp="1"/>
          </p:cNvSpPr>
          <p:nvPr>
            <p:ph type="title"/>
          </p:nvPr>
        </p:nvSpPr>
        <p:spPr/>
        <p:txBody>
          <a:bodyPr/>
          <a:lstStyle/>
          <a:p>
            <a:r>
              <a:rPr lang="en-US" dirty="0"/>
              <a:t>Acid–Base Titration Calculations </a:t>
            </a:r>
            <a:r>
              <a:rPr lang="en-US" sz="2000" b="0" dirty="0"/>
              <a:t>(4 of 4)</a:t>
            </a:r>
          </a:p>
        </p:txBody>
      </p:sp>
      <p:sp>
        <p:nvSpPr>
          <p:cNvPr id="3" name="Content Placeholder 2">
            <a:extLst>
              <a:ext uri="{FF2B5EF4-FFF2-40B4-BE49-F238E27FC236}">
                <a16:creationId xmlns:a16="http://schemas.microsoft.com/office/drawing/2014/main" id="{B4F696BA-A56F-4330-9098-5F87236726EF}"/>
              </a:ext>
            </a:extLst>
          </p:cNvPr>
          <p:cNvSpPr>
            <a:spLocks noGrp="1"/>
          </p:cNvSpPr>
          <p:nvPr>
            <p:ph sz="quarter" idx="16"/>
          </p:nvPr>
        </p:nvSpPr>
        <p:spPr>
          <a:xfrm>
            <a:off x="457199" y="1555750"/>
            <a:ext cx="8328025" cy="833489"/>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18.5 </a:t>
            </a:r>
            <a:r>
              <a:rPr lang="en-US" sz="2400" dirty="0" err="1">
                <a:solidFill>
                  <a:schemeClr val="tx1"/>
                </a:solidFill>
              </a:rPr>
              <a:t>m</a:t>
            </a:r>
            <a:r>
              <a:rPr lang="en-US" sz="100" dirty="0" err="1">
                <a:solidFill>
                  <a:schemeClr val="tx1"/>
                </a:solidFill>
              </a:rPr>
              <a:t>illi</a:t>
            </a:r>
            <a:r>
              <a:rPr lang="en-US" sz="2400" dirty="0" err="1">
                <a:solidFill>
                  <a:schemeClr val="tx1"/>
                </a:solidFill>
              </a:rPr>
              <a:t>L</a:t>
            </a:r>
            <a:r>
              <a:rPr lang="en-US" sz="100" dirty="0" err="1">
                <a:solidFill>
                  <a:schemeClr val="tx1"/>
                </a:solidFill>
              </a:rPr>
              <a:t>iter</a:t>
            </a:r>
            <a:r>
              <a:rPr lang="en-US" sz="2400" dirty="0">
                <a:solidFill>
                  <a:schemeClr val="tx1"/>
                </a:solidFill>
              </a:rPr>
              <a:t> of 0.225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0.0100 L</a:t>
            </a:r>
            <a:r>
              <a:rPr lang="en-US" sz="100" dirty="0">
                <a:solidFill>
                  <a:schemeClr val="tx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GraphicFramePr>
            <a:graphicFrameLocks noChangeAspect="1"/>
          </p:cNvGraphicFramePr>
          <p:nvPr>
            <p:extLst/>
          </p:nvPr>
        </p:nvGraphicFramePr>
        <p:xfrm>
          <a:off x="1675582" y="2508356"/>
          <a:ext cx="5791200" cy="431800"/>
        </p:xfrm>
        <a:graphic>
          <a:graphicData uri="http://schemas.openxmlformats.org/presentationml/2006/ole">
            <mc:AlternateContent xmlns:mc="http://schemas.openxmlformats.org/markup-compatibility/2006">
              <mc:Choice xmlns:v="urn:schemas-microsoft-com:vml" Requires="v">
                <p:oleObj spid="_x0000_s107524" name="Equation" r:id="rId3" imgW="5790960" imgH="431640" progId="Equation.DSMT4">
                  <p:embed/>
                </p:oleObj>
              </mc:Choice>
              <mc:Fallback>
                <p:oleObj name="Equation" r:id="rId3" imgW="5790960" imgH="431640" progId="Equation.DSMT4">
                  <p:embed/>
                  <p:pic>
                    <p:nvPicPr>
                      <p:cNvPr id="6" name="Object 5" descr="H C l, aqueous, plus N a O H, aqueous, yields N a C l, aqueous, plus H 2 O, liquid.">
                        <a:extLst>
                          <a:ext uri="{FF2B5EF4-FFF2-40B4-BE49-F238E27FC236}">
                            <a16:creationId xmlns:a16="http://schemas.microsoft.com/office/drawing/2014/main" id="{54F90285-7A86-4953-8DEC-7EF2602B091D}"/>
                          </a:ext>
                        </a:extLst>
                      </p:cNvPr>
                      <p:cNvPicPr/>
                      <p:nvPr/>
                    </p:nvPicPr>
                    <p:blipFill>
                      <a:blip r:embed="rId4"/>
                      <a:stretch>
                        <a:fillRect/>
                      </a:stretch>
                    </p:blipFill>
                    <p:spPr>
                      <a:xfrm>
                        <a:off x="1675582" y="2508356"/>
                        <a:ext cx="5791200" cy="4318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A9E4067E-AF5D-43BB-BDD8-85613B2B2146}"/>
              </a:ext>
            </a:extLst>
          </p:cNvPr>
          <p:cNvSpPr>
            <a:spLocks noGrp="1"/>
          </p:cNvSpPr>
          <p:nvPr>
            <p:ph sz="quarter" idx="14"/>
          </p:nvPr>
        </p:nvSpPr>
        <p:spPr>
          <a:xfrm>
            <a:off x="457200" y="3075187"/>
            <a:ext cx="8305800" cy="833488"/>
          </a:xfrm>
        </p:spPr>
        <p:txBody>
          <a:bodyPr/>
          <a:lstStyle/>
          <a:p>
            <a:pPr marL="1006475" indent="-1006475">
              <a:buNone/>
            </a:pPr>
            <a:r>
              <a:rPr lang="en-US" sz="2400" b="1" dirty="0"/>
              <a:t>Step 4 Set up the problem to calculate the needed quantity.</a:t>
            </a:r>
          </a:p>
        </p:txBody>
      </p:sp>
      <p:graphicFrame>
        <p:nvGraphicFramePr>
          <p:cNvPr id="7" name="Object 6" descr="18.5 milliliter N a O H times start fraction 1 liter N a O H over 1000 milliliters N a O H end fraction times start fraction 0.225 mole N a O H over 1 liter N a O H end fraction times start fraction 1 mole H C l over 1 mole N a O H end fraction, with milliliters N a O H, liters N a O H, and mole N a O H cancelled, = start fraction 0.00416 mole H C l over 0.0100 liter H C l end fraction = 0.416 molarity H C l.">
            <a:extLst>
              <a:ext uri="{FF2B5EF4-FFF2-40B4-BE49-F238E27FC236}">
                <a16:creationId xmlns:a16="http://schemas.microsoft.com/office/drawing/2014/main" id="{871AF3F5-D61D-48EA-B495-75EFD1A79B08}"/>
              </a:ext>
            </a:extLst>
          </p:cNvPr>
          <p:cNvGraphicFramePr>
            <a:graphicFrameLocks noChangeAspect="1"/>
          </p:cNvGraphicFramePr>
          <p:nvPr>
            <p:extLst/>
          </p:nvPr>
        </p:nvGraphicFramePr>
        <p:xfrm>
          <a:off x="1101630" y="4186699"/>
          <a:ext cx="6939104" cy="1794596"/>
        </p:xfrm>
        <a:graphic>
          <a:graphicData uri="http://schemas.openxmlformats.org/presentationml/2006/ole">
            <mc:AlternateContent xmlns:mc="http://schemas.openxmlformats.org/markup-compatibility/2006">
              <mc:Choice xmlns:v="urn:schemas-microsoft-com:vml" Requires="v">
                <p:oleObj spid="_x0000_s107525" name="Equation" r:id="rId5" imgW="7365960" imgH="1904760" progId="Equation.DSMT4">
                  <p:embed/>
                </p:oleObj>
              </mc:Choice>
              <mc:Fallback>
                <p:oleObj name="Equation" r:id="rId5" imgW="7365960" imgH="1904760" progId="Equation.DSMT4">
                  <p:embed/>
                  <p:pic>
                    <p:nvPicPr>
                      <p:cNvPr id="7" name="Object 6" descr="18.5 milliliter N a O H times start fraction 1 liter N a O H over 1000 milliliters N a O H end fraction times start fraction 0.225 mole N a O H over 1 liter N a O H end fraction times start fraction 1 mole H C l over 1 mole N a O H end fraction, with milliliters N a O H, liters N a O H, and mole N a O H cancelled, = start fraction 0.00416 mole H C l over 0.0100 liter H C l end fraction = 0.416 molarity H C l.">
                        <a:extLst>
                          <a:ext uri="{FF2B5EF4-FFF2-40B4-BE49-F238E27FC236}">
                            <a16:creationId xmlns:a16="http://schemas.microsoft.com/office/drawing/2014/main" id="{871AF3F5-D61D-48EA-B495-75EFD1A79B08}"/>
                          </a:ext>
                        </a:extLst>
                      </p:cNvPr>
                      <p:cNvPicPr/>
                      <p:nvPr/>
                    </p:nvPicPr>
                    <p:blipFill>
                      <a:blip r:embed="rId6"/>
                      <a:stretch>
                        <a:fillRect/>
                      </a:stretch>
                    </p:blipFill>
                    <p:spPr>
                      <a:xfrm>
                        <a:off x="1101630" y="4186699"/>
                        <a:ext cx="6939104" cy="1794596"/>
                      </a:xfrm>
                      <a:prstGeom prst="rect">
                        <a:avLst/>
                      </a:prstGeom>
                    </p:spPr>
                  </p:pic>
                </p:oleObj>
              </mc:Fallback>
            </mc:AlternateContent>
          </a:graphicData>
        </a:graphic>
      </p:graphicFrame>
    </p:spTree>
    <p:extLst>
      <p:ext uri="{BB962C8B-B14F-4D97-AF65-F5344CB8AC3E}">
        <p14:creationId xmlns:p14="http://schemas.microsoft.com/office/powerpoint/2010/main" val="3304684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Learning Check 4</a:t>
            </a:r>
            <a:endParaRPr lang="en-IN" sz="2000" b="0" baseline="0" dirty="0"/>
          </a:p>
        </p:txBody>
      </p:sp>
      <p:sp>
        <p:nvSpPr>
          <p:cNvPr id="16" name="Content Placeholder 15"/>
          <p:cNvSpPr>
            <a:spLocks noGrp="1"/>
          </p:cNvSpPr>
          <p:nvPr>
            <p:ph sz="quarter" idx="13"/>
          </p:nvPr>
        </p:nvSpPr>
        <p:spPr>
          <a:xfrm>
            <a:off x="457199" y="1555200"/>
            <a:ext cx="8328025" cy="757383"/>
          </a:xfrm>
        </p:spPr>
        <p:txBody>
          <a:bodyPr/>
          <a:lstStyle/>
          <a:p>
            <a:pPr marL="432" indent="0">
              <a:buNone/>
            </a:pPr>
            <a:r>
              <a:rPr lang="en-US" dirty="0">
                <a:solidFill>
                  <a:schemeClr val="tx1"/>
                </a:solidFill>
              </a:rPr>
              <a:t>What is the molarity of an H</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 solution if 25.5 </a:t>
            </a:r>
            <a:r>
              <a:rPr lang="en-US" dirty="0" err="1">
                <a:solidFill>
                  <a:schemeClr val="tx1"/>
                </a:solidFill>
              </a:rPr>
              <a:t>m</a:t>
            </a:r>
            <a:r>
              <a:rPr lang="en-US" sz="100" dirty="0" err="1">
                <a:solidFill>
                  <a:schemeClr val="tx1"/>
                </a:solidFill>
              </a:rPr>
              <a:t>illi</a:t>
            </a:r>
            <a:r>
              <a:rPr lang="en-US" dirty="0" err="1">
                <a:solidFill>
                  <a:schemeClr val="tx1"/>
                </a:solidFill>
              </a:rPr>
              <a:t>L</a:t>
            </a:r>
            <a:r>
              <a:rPr lang="en-US" sz="100" dirty="0" err="1">
                <a:solidFill>
                  <a:schemeClr val="tx1"/>
                </a:solidFill>
              </a:rPr>
              <a:t>iter</a:t>
            </a:r>
            <a:r>
              <a:rPr lang="en-US" dirty="0">
                <a:solidFill>
                  <a:schemeClr val="tx1"/>
                </a:solidFill>
              </a:rPr>
              <a:t> of 0.438 M</a:t>
            </a:r>
            <a:r>
              <a:rPr lang="en-US" sz="100" dirty="0">
                <a:solidFill>
                  <a:schemeClr val="tx1"/>
                </a:solidFill>
              </a:rPr>
              <a:t>olarity</a:t>
            </a:r>
            <a:r>
              <a:rPr lang="en-US" dirty="0">
                <a:solidFill>
                  <a:schemeClr val="tx1"/>
                </a:solidFill>
              </a:rPr>
              <a:t> N</a:t>
            </a:r>
            <a:r>
              <a:rPr lang="en-US" sz="100" dirty="0">
                <a:solidFill>
                  <a:schemeClr val="tx1"/>
                </a:solidFill>
              </a:rPr>
              <a:t> </a:t>
            </a:r>
            <a:r>
              <a:rPr lang="en-US" dirty="0">
                <a:solidFill>
                  <a:schemeClr val="tx1"/>
                </a:solidFill>
              </a:rPr>
              <a:t>a</a:t>
            </a:r>
            <a:r>
              <a:rPr lang="en-US" sz="100" dirty="0">
                <a:solidFill>
                  <a:schemeClr val="tx1"/>
                </a:solidFill>
              </a:rPr>
              <a:t> </a:t>
            </a:r>
            <a:r>
              <a:rPr lang="en-US" dirty="0">
                <a:solidFill>
                  <a:schemeClr val="tx1"/>
                </a:solidFill>
              </a:rPr>
              <a:t>O</a:t>
            </a:r>
            <a:r>
              <a:rPr lang="en-US" sz="100" dirty="0">
                <a:solidFill>
                  <a:schemeClr val="tx1"/>
                </a:solidFill>
              </a:rPr>
              <a:t> </a:t>
            </a:r>
            <a:r>
              <a:rPr lang="en-US" dirty="0">
                <a:solidFill>
                  <a:schemeClr val="tx1"/>
                </a:solidFill>
              </a:rPr>
              <a:t>H is required to neutralize 0.0250 L</a:t>
            </a:r>
            <a:r>
              <a:rPr lang="en-US" sz="100" dirty="0">
                <a:solidFill>
                  <a:schemeClr val="bg1"/>
                </a:solidFill>
              </a:rPr>
              <a:t>iter</a:t>
            </a:r>
            <a:r>
              <a:rPr lang="en-US" dirty="0">
                <a:solidFill>
                  <a:schemeClr val="tx1"/>
                </a:solidFill>
              </a:rPr>
              <a:t> of H</a:t>
            </a:r>
            <a:r>
              <a:rPr lang="en-US" sz="100" dirty="0">
                <a:solidFill>
                  <a:schemeClr val="tx1"/>
                </a:solidFill>
              </a:rPr>
              <a:t> </a:t>
            </a:r>
            <a:r>
              <a:rPr lang="en-US" dirty="0">
                <a:solidFill>
                  <a:schemeClr val="tx1"/>
                </a:solidFill>
              </a:rPr>
              <a:t>C</a:t>
            </a:r>
            <a:r>
              <a:rPr lang="en-US" sz="100" dirty="0">
                <a:solidFill>
                  <a:schemeClr val="tx1"/>
                </a:solidFill>
              </a:rPr>
              <a:t> </a:t>
            </a:r>
            <a:r>
              <a:rPr lang="en-US" dirty="0">
                <a:solidFill>
                  <a:schemeClr val="tx1"/>
                </a:solidFill>
              </a:rPr>
              <a:t>l?</a:t>
            </a:r>
          </a:p>
        </p:txBody>
      </p:sp>
      <p:graphicFrame>
        <p:nvGraphicFrame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GraphicFramePr>
            <a:graphicFrameLocks noChangeAspect="1"/>
          </p:cNvGraphicFramePr>
          <p:nvPr>
            <p:extLst/>
          </p:nvPr>
        </p:nvGraphicFramePr>
        <p:xfrm>
          <a:off x="1962150" y="2465388"/>
          <a:ext cx="5778500" cy="431800"/>
        </p:xfrm>
        <a:graphic>
          <a:graphicData uri="http://schemas.openxmlformats.org/presentationml/2006/ole">
            <mc:AlternateContent xmlns:mc="http://schemas.openxmlformats.org/markup-compatibility/2006">
              <mc:Choice xmlns:v="urn:schemas-microsoft-com:vml" Requires="v">
                <p:oleObj spid="_x0000_s108547" name="Equation" r:id="rId3" imgW="5778360" imgH="431640" progId="Equation.DSMT4">
                  <p:embed/>
                </p:oleObj>
              </mc:Choice>
              <mc:Fallback>
                <p:oleObj name="Equation" r:id="rId3" imgW="5778360" imgH="431640" progId="Equation.DSMT4">
                  <p:embed/>
                  <p:pic>
                    <p:nvPic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PicPr/>
                      <p:nvPr/>
                    </p:nvPicPr>
                    <p:blipFill>
                      <a:blip r:embed="rId4"/>
                      <a:stretch>
                        <a:fillRect/>
                      </a:stretch>
                    </p:blipFill>
                    <p:spPr>
                      <a:xfrm>
                        <a:off x="1962150" y="2465388"/>
                        <a:ext cx="5778500" cy="431800"/>
                      </a:xfrm>
                      <a:prstGeom prst="rect">
                        <a:avLst/>
                      </a:prstGeom>
                    </p:spPr>
                  </p:pic>
                </p:oleObj>
              </mc:Fallback>
            </mc:AlternateContent>
          </a:graphicData>
        </a:graphic>
      </p:graphicFrame>
    </p:spTree>
    <p:extLst>
      <p:ext uri="{BB962C8B-B14F-4D97-AF65-F5344CB8AC3E}">
        <p14:creationId xmlns:p14="http://schemas.microsoft.com/office/powerpoint/2010/main" val="38338636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4 </a:t>
            </a:r>
            <a:r>
              <a:rPr lang="en-IN" sz="2000" b="0" dirty="0"/>
              <a:t>(1 of 4)</a:t>
            </a:r>
            <a:endParaRPr lang="en-IN" sz="2000" b="0" baseline="0" dirty="0"/>
          </a:p>
        </p:txBody>
      </p:sp>
      <p:sp>
        <p:nvSpPr>
          <p:cNvPr id="16" name="Content Placeholder 15"/>
          <p:cNvSpPr>
            <a:spLocks noGrp="1"/>
          </p:cNvSpPr>
          <p:nvPr>
            <p:ph sz="quarter" idx="14"/>
          </p:nvPr>
        </p:nvSpPr>
        <p:spPr>
          <a:xfrm>
            <a:off x="457200" y="1555200"/>
            <a:ext cx="8229600" cy="792000"/>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25.5 </a:t>
            </a:r>
            <a:r>
              <a:rPr lang="en-US" sz="2400" dirty="0" err="1">
                <a:solidFill>
                  <a:schemeClr val="tx1"/>
                </a:solidFill>
              </a:rPr>
              <a:t>m</a:t>
            </a:r>
            <a:r>
              <a:rPr lang="en-US" sz="100" dirty="0" err="1">
                <a:solidFill>
                  <a:schemeClr val="bg1"/>
                </a:solidFill>
              </a:rPr>
              <a:t>illi</a:t>
            </a:r>
            <a:r>
              <a:rPr lang="en-US" sz="2400" dirty="0" err="1">
                <a:solidFill>
                  <a:schemeClr val="tx1"/>
                </a:solidFill>
              </a:rPr>
              <a:t>L</a:t>
            </a:r>
            <a:r>
              <a:rPr lang="en-US" sz="100" dirty="0" err="1">
                <a:solidFill>
                  <a:schemeClr val="bg1"/>
                </a:solidFill>
              </a:rPr>
              <a:t>iter</a:t>
            </a:r>
            <a:r>
              <a:rPr lang="en-US" sz="2400" dirty="0">
                <a:solidFill>
                  <a:schemeClr val="tx1"/>
                </a:solidFill>
              </a:rPr>
              <a:t> of 0.438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0.0250 L</a:t>
            </a:r>
            <a:r>
              <a:rPr lang="en-US" sz="100" dirty="0">
                <a:solidFill>
                  <a:schemeClr val="bg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GraphicFramePr>
            <a:graphicFrameLocks noChangeAspect="1"/>
          </p:cNvGraphicFramePr>
          <p:nvPr>
            <p:extLst/>
          </p:nvPr>
        </p:nvGraphicFramePr>
        <p:xfrm>
          <a:off x="1682750" y="2446338"/>
          <a:ext cx="5778500" cy="431800"/>
        </p:xfrm>
        <a:graphic>
          <a:graphicData uri="http://schemas.openxmlformats.org/presentationml/2006/ole">
            <mc:AlternateContent xmlns:mc="http://schemas.openxmlformats.org/markup-compatibility/2006">
              <mc:Choice xmlns:v="urn:schemas-microsoft-com:vml" Requires="v">
                <p:oleObj spid="_x0000_s109572" name="Equation" r:id="rId3" imgW="5778360" imgH="431640" progId="Equation.DSMT4">
                  <p:embed/>
                </p:oleObj>
              </mc:Choice>
              <mc:Fallback>
                <p:oleObj name="Equation" r:id="rId3" imgW="5778360" imgH="431640" progId="Equation.DSMT4">
                  <p:embed/>
                  <p:pic>
                    <p:nvPic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PicPr/>
                      <p:nvPr/>
                    </p:nvPicPr>
                    <p:blipFill>
                      <a:blip r:embed="rId4"/>
                      <a:stretch>
                        <a:fillRect/>
                      </a:stretch>
                    </p:blipFill>
                    <p:spPr>
                      <a:xfrm>
                        <a:off x="1682750" y="2446338"/>
                        <a:ext cx="5778500" cy="431800"/>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57C7AAC4-A41D-4B1B-B19C-39F7C2BE7D49}"/>
              </a:ext>
            </a:extLst>
          </p:cNvPr>
          <p:cNvSpPr>
            <a:spLocks noGrp="1"/>
          </p:cNvSpPr>
          <p:nvPr>
            <p:ph sz="quarter" idx="15"/>
          </p:nvPr>
        </p:nvSpPr>
        <p:spPr>
          <a:xfrm>
            <a:off x="454673" y="3026247"/>
            <a:ext cx="8232128" cy="792000"/>
          </a:xfrm>
        </p:spPr>
        <p:txBody>
          <a:bodyPr/>
          <a:lstStyle/>
          <a:p>
            <a:pPr marL="0" indent="0">
              <a:buNone/>
            </a:pPr>
            <a:r>
              <a:rPr lang="en-US" sz="2400" b="1" dirty="0"/>
              <a:t>Step 1 State given and needed quantities and concentrations.</a:t>
            </a:r>
            <a:endParaRPr lang="en-IN" sz="2400" b="1" dirty="0"/>
          </a:p>
        </p:txBody>
      </p:sp>
      <p:graphicFrame>
        <p:nvGraphicFramePr>
          <p:cNvPr id="14" name="Table 16">
            <a:extLst>
              <a:ext uri="{FF2B5EF4-FFF2-40B4-BE49-F238E27FC236}">
                <a16:creationId xmlns:a16="http://schemas.microsoft.com/office/drawing/2014/main" id="{8DA54762-B640-49B9-AFE9-15D794501862}"/>
              </a:ext>
            </a:extLst>
          </p:cNvPr>
          <p:cNvGraphicFramePr>
            <a:graphicFrameLocks noGrp="1"/>
          </p:cNvGraphicFramePr>
          <p:nvPr>
            <p:ph sz="quarter" idx="16"/>
            <p:extLst/>
          </p:nvPr>
        </p:nvGraphicFramePr>
        <p:xfrm>
          <a:off x="454672" y="3946497"/>
          <a:ext cx="8103600" cy="1254960"/>
        </p:xfrm>
        <a:graphic>
          <a:graphicData uri="http://schemas.openxmlformats.org/drawingml/2006/table">
            <a:tbl>
              <a:tblPr firstRow="1" bandRow="1">
                <a:tableStyleId>{2D5ABB26-0587-4C30-8999-92F81FD0307C}</a:tableStyleId>
              </a:tblPr>
              <a:tblGrid>
                <a:gridCol w="2347200">
                  <a:extLst>
                    <a:ext uri="{9D8B030D-6E8A-4147-A177-3AD203B41FA5}">
                      <a16:colId xmlns:a16="http://schemas.microsoft.com/office/drawing/2014/main" val="3541224056"/>
                    </a:ext>
                  </a:extLst>
                </a:gridCol>
                <a:gridCol w="1886400">
                  <a:extLst>
                    <a:ext uri="{9D8B030D-6E8A-4147-A177-3AD203B41FA5}">
                      <a16:colId xmlns:a16="http://schemas.microsoft.com/office/drawing/2014/main" val="1014930995"/>
                    </a:ext>
                  </a:extLst>
                </a:gridCol>
                <a:gridCol w="1710000">
                  <a:extLst>
                    <a:ext uri="{9D8B030D-6E8A-4147-A177-3AD203B41FA5}">
                      <a16:colId xmlns:a16="http://schemas.microsoft.com/office/drawing/2014/main" val="3774034099"/>
                    </a:ext>
                  </a:extLst>
                </a:gridCol>
                <a:gridCol w="2160000">
                  <a:extLst>
                    <a:ext uri="{9D8B030D-6E8A-4147-A177-3AD203B41FA5}">
                      <a16:colId xmlns:a16="http://schemas.microsoft.com/office/drawing/2014/main" val="2850706599"/>
                    </a:ext>
                  </a:extLst>
                </a:gridCol>
              </a:tblGrid>
              <a:tr h="432000">
                <a:tc>
                  <a:txBody>
                    <a:bodyPr/>
                    <a:lstStyle/>
                    <a:p>
                      <a:r>
                        <a:rPr lang="en-IN" sz="1600" b="1" dirty="0">
                          <a:solidFill>
                            <a:schemeClr val="tx1"/>
                          </a:solidFill>
                          <a:latin typeface="+mn-lt"/>
                        </a:rPr>
                        <a:t>Analyze the </a:t>
                      </a:r>
                      <a:r>
                        <a:rPr lang="en-US" sz="1600" b="1" dirty="0">
                          <a:solidFill>
                            <a:schemeClr val="tx1"/>
                          </a:solidFill>
                          <a:latin typeface="+mn-lt"/>
                        </a:rPr>
                        <a:t>Problem</a:t>
                      </a:r>
                      <a:endParaRPr lang="en-IN" sz="16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given</a:t>
                      </a:r>
                      <a:endParaRPr lang="en-IN" sz="16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need</a:t>
                      </a:r>
                      <a:endParaRPr lang="en-IN" sz="16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latin typeface="+mn-lt"/>
                        </a:rPr>
                        <a:t>Connect</a:t>
                      </a:r>
                      <a:endParaRPr lang="en-IN" sz="1600" b="1" dirty="0">
                        <a:solidFill>
                          <a:schemeClr val="tx1"/>
                        </a:solidFill>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77046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dirty="0">
                          <a:solidFill>
                            <a:schemeClr val="tx1"/>
                          </a:solidFill>
                          <a:latin typeface="+mn-lt"/>
                        </a:rPr>
                        <a:t>Analyze the </a:t>
                      </a:r>
                      <a:r>
                        <a:rPr lang="en-US" sz="100" b="1" dirty="0">
                          <a:solidFill>
                            <a:schemeClr val="tx1"/>
                          </a:solidFill>
                          <a:latin typeface="+mn-lt"/>
                        </a:rPr>
                        <a:t>Problem</a:t>
                      </a:r>
                      <a:endParaRPr lang="en-IN" sz="1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25.5 </a:t>
                      </a:r>
                      <a:r>
                        <a:rPr lang="en-US" sz="1600" dirty="0" err="1">
                          <a:solidFill>
                            <a:schemeClr val="tx1"/>
                          </a:solidFill>
                          <a:latin typeface="+mn-lt"/>
                        </a:rPr>
                        <a:t>m</a:t>
                      </a:r>
                      <a:r>
                        <a:rPr lang="en-US" sz="100" dirty="0" err="1">
                          <a:solidFill>
                            <a:schemeClr val="tx1"/>
                          </a:solidFill>
                          <a:latin typeface="+mn-lt"/>
                        </a:rPr>
                        <a:t>illi</a:t>
                      </a:r>
                      <a:r>
                        <a:rPr lang="en-US" sz="1600" dirty="0" err="1">
                          <a:solidFill>
                            <a:schemeClr val="tx1"/>
                          </a:solidFill>
                          <a:latin typeface="+mn-lt"/>
                        </a:rPr>
                        <a:t>L</a:t>
                      </a:r>
                      <a:r>
                        <a:rPr lang="en-US" sz="100" dirty="0" err="1">
                          <a:solidFill>
                            <a:schemeClr val="tx1"/>
                          </a:solidFill>
                          <a:latin typeface="+mn-lt"/>
                        </a:rPr>
                        <a:t>iter</a:t>
                      </a:r>
                      <a:r>
                        <a:rPr lang="en-US" sz="1600" dirty="0">
                          <a:solidFill>
                            <a:schemeClr val="tx1"/>
                          </a:solidFill>
                          <a:latin typeface="+mn-lt"/>
                        </a:rPr>
                        <a:t> of 0.438 M</a:t>
                      </a:r>
                      <a:r>
                        <a:rPr lang="en-US" sz="100" dirty="0">
                          <a:solidFill>
                            <a:schemeClr val="tx1"/>
                          </a:solidFill>
                          <a:latin typeface="+mn-lt"/>
                        </a:rPr>
                        <a:t>olarity</a:t>
                      </a:r>
                      <a:r>
                        <a:rPr lang="en-US" sz="1600" dirty="0">
                          <a:solidFill>
                            <a:schemeClr val="tx1"/>
                          </a:solidFill>
                          <a:latin typeface="+mn-lt"/>
                        </a:rPr>
                        <a:t> N</a:t>
                      </a:r>
                      <a:r>
                        <a:rPr lang="en-US" sz="100" dirty="0">
                          <a:solidFill>
                            <a:schemeClr val="tx1"/>
                          </a:solidFill>
                          <a:latin typeface="+mn-lt"/>
                        </a:rPr>
                        <a:t> </a:t>
                      </a:r>
                      <a:r>
                        <a:rPr lang="en-US" sz="1600" dirty="0">
                          <a:solidFill>
                            <a:schemeClr val="tx1"/>
                          </a:solidFill>
                          <a:latin typeface="+mn-lt"/>
                        </a:rPr>
                        <a:t>a</a:t>
                      </a:r>
                      <a:r>
                        <a:rPr lang="en-US" sz="100" dirty="0">
                          <a:solidFill>
                            <a:schemeClr val="tx1"/>
                          </a:solidFill>
                          <a:latin typeface="+mn-lt"/>
                        </a:rPr>
                        <a:t> </a:t>
                      </a:r>
                      <a:r>
                        <a:rPr lang="en-US" sz="1600" dirty="0">
                          <a:solidFill>
                            <a:schemeClr val="tx1"/>
                          </a:solidFill>
                          <a:latin typeface="+mn-lt"/>
                        </a:rPr>
                        <a:t>O</a:t>
                      </a:r>
                      <a:r>
                        <a:rPr lang="en-US" sz="100" dirty="0">
                          <a:solidFill>
                            <a:schemeClr val="tx1"/>
                          </a:solidFill>
                          <a:latin typeface="+mn-lt"/>
                        </a:rPr>
                        <a:t> </a:t>
                      </a:r>
                      <a:r>
                        <a:rPr lang="en-US" sz="1600" dirty="0">
                          <a:solidFill>
                            <a:schemeClr val="tx1"/>
                          </a:solidFill>
                          <a:latin typeface="+mn-lt"/>
                        </a:rPr>
                        <a:t>H 0.0250  L</a:t>
                      </a:r>
                      <a:r>
                        <a:rPr lang="en-US" sz="100" dirty="0">
                          <a:solidFill>
                            <a:schemeClr val="tx1"/>
                          </a:solidFill>
                          <a:latin typeface="+mn-lt"/>
                        </a:rPr>
                        <a:t>iter</a:t>
                      </a:r>
                      <a:r>
                        <a:rPr lang="en-US" sz="1600" dirty="0">
                          <a:solidFill>
                            <a:schemeClr val="tx1"/>
                          </a:solidFill>
                          <a:latin typeface="+mn-lt"/>
                        </a:rPr>
                        <a:t> H</a:t>
                      </a:r>
                      <a:r>
                        <a:rPr lang="en-US" sz="100" dirty="0">
                          <a:solidFill>
                            <a:schemeClr val="tx1"/>
                          </a:solidFill>
                          <a:latin typeface="+mn-lt"/>
                        </a:rPr>
                        <a:t> </a:t>
                      </a:r>
                      <a:r>
                        <a:rPr lang="en-US" sz="1600" dirty="0">
                          <a:solidFill>
                            <a:schemeClr val="tx1"/>
                          </a:solidFill>
                          <a:latin typeface="+mn-lt"/>
                        </a:rPr>
                        <a:t>C</a:t>
                      </a:r>
                      <a:r>
                        <a:rPr lang="en-US" sz="100" dirty="0">
                          <a:solidFill>
                            <a:schemeClr val="tx1"/>
                          </a:solidFill>
                          <a:latin typeface="+mn-lt"/>
                        </a:rPr>
                        <a:t> </a:t>
                      </a:r>
                      <a:r>
                        <a:rPr lang="en-US" sz="1600" dirty="0">
                          <a:solidFill>
                            <a:schemeClr val="tx1"/>
                          </a:solidFill>
                          <a:latin typeface="+mn-lt"/>
                        </a:rPr>
                        <a:t>l</a:t>
                      </a:r>
                      <a:endParaRPr lang="en-IN"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molarity of H</a:t>
                      </a:r>
                      <a:r>
                        <a:rPr lang="en-US" sz="100" dirty="0">
                          <a:solidFill>
                            <a:schemeClr val="tx1"/>
                          </a:solidFill>
                          <a:latin typeface="+mn-lt"/>
                        </a:rPr>
                        <a:t> </a:t>
                      </a:r>
                      <a:r>
                        <a:rPr lang="en-US" sz="1600" dirty="0">
                          <a:solidFill>
                            <a:schemeClr val="tx1"/>
                          </a:solidFill>
                          <a:latin typeface="+mn-lt"/>
                        </a:rPr>
                        <a:t>C</a:t>
                      </a:r>
                      <a:r>
                        <a:rPr lang="en-US" sz="100" dirty="0">
                          <a:solidFill>
                            <a:schemeClr val="tx1"/>
                          </a:solidFill>
                          <a:latin typeface="+mn-lt"/>
                        </a:rPr>
                        <a:t> </a:t>
                      </a:r>
                      <a:r>
                        <a:rPr lang="en-US" sz="1600" dirty="0">
                          <a:solidFill>
                            <a:schemeClr val="tx1"/>
                          </a:solidFill>
                          <a:latin typeface="+mn-lt"/>
                        </a:rPr>
                        <a:t>l solution</a:t>
                      </a:r>
                      <a:endParaRPr lang="en-IN"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latin typeface="+mn-lt"/>
                        </a:rPr>
                        <a:t>molarity, mole-mole factor </a:t>
                      </a:r>
                      <a:endParaRPr lang="en-IN" sz="160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9013407"/>
                  </a:ext>
                </a:extLst>
              </a:tr>
            </a:tbl>
          </a:graphicData>
        </a:graphic>
      </p:graphicFrame>
      <p:graphicFrame>
        <p:nvGraphicFramePr>
          <p:cNvPr id="7" name="Object 6" descr="H C l, aqueous, plus N a O H, aqueous, yields N a C l, aqueous, plus H 2 O, liquid.">
            <a:extLst>
              <a:ext uri="{FF2B5EF4-FFF2-40B4-BE49-F238E27FC236}">
                <a16:creationId xmlns:a16="http://schemas.microsoft.com/office/drawing/2014/main" id="{2CED4E76-D86F-4FF3-90AD-C2318E0B6BFF}"/>
              </a:ext>
            </a:extLst>
          </p:cNvPr>
          <p:cNvGraphicFramePr>
            <a:graphicFrameLocks noChangeAspect="1"/>
          </p:cNvGraphicFramePr>
          <p:nvPr>
            <p:extLst/>
          </p:nvPr>
        </p:nvGraphicFramePr>
        <p:xfrm>
          <a:off x="1962150" y="5328158"/>
          <a:ext cx="5778500" cy="431800"/>
        </p:xfrm>
        <a:graphic>
          <a:graphicData uri="http://schemas.openxmlformats.org/presentationml/2006/ole">
            <mc:AlternateContent xmlns:mc="http://schemas.openxmlformats.org/markup-compatibility/2006">
              <mc:Choice xmlns:v="urn:schemas-microsoft-com:vml" Requires="v">
                <p:oleObj spid="_x0000_s109573" name="Equation" r:id="rId5" imgW="5778360" imgH="431640" progId="Equation.DSMT4">
                  <p:embed/>
                </p:oleObj>
              </mc:Choice>
              <mc:Fallback>
                <p:oleObj name="Equation" r:id="rId5" imgW="5778360" imgH="431640" progId="Equation.DSMT4">
                  <p:embed/>
                  <p:pic>
                    <p:nvPicPr>
                      <p:cNvPr id="7" name="Object 6" descr="H C l, aqueous, plus N a O H, aqueous, yields N a C l, aqueous, plus H 2 O, liquid.">
                        <a:extLst>
                          <a:ext uri="{FF2B5EF4-FFF2-40B4-BE49-F238E27FC236}">
                            <a16:creationId xmlns:a16="http://schemas.microsoft.com/office/drawing/2014/main" id="{2CED4E76-D86F-4FF3-90AD-C2318E0B6BFF}"/>
                          </a:ext>
                        </a:extLst>
                      </p:cNvPr>
                      <p:cNvPicPr/>
                      <p:nvPr/>
                    </p:nvPicPr>
                    <p:blipFill>
                      <a:blip r:embed="rId6"/>
                      <a:stretch>
                        <a:fillRect/>
                      </a:stretch>
                    </p:blipFill>
                    <p:spPr>
                      <a:xfrm>
                        <a:off x="1962150" y="5328158"/>
                        <a:ext cx="5778500" cy="431800"/>
                      </a:xfrm>
                      <a:prstGeom prst="rect">
                        <a:avLst/>
                      </a:prstGeom>
                    </p:spPr>
                  </p:pic>
                </p:oleObj>
              </mc:Fallback>
            </mc:AlternateContent>
          </a:graphicData>
        </a:graphic>
      </p:graphicFrame>
    </p:spTree>
    <p:extLst>
      <p:ext uri="{BB962C8B-B14F-4D97-AF65-F5344CB8AC3E}">
        <p14:creationId xmlns:p14="http://schemas.microsoft.com/office/powerpoint/2010/main" val="266378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E809-7E4A-474A-BF68-096B89007EF6}"/>
              </a:ext>
            </a:extLst>
          </p:cNvPr>
          <p:cNvSpPr>
            <a:spLocks noGrp="1"/>
          </p:cNvSpPr>
          <p:nvPr>
            <p:ph type="title"/>
          </p:nvPr>
        </p:nvSpPr>
        <p:spPr/>
        <p:txBody>
          <a:bodyPr/>
          <a:lstStyle/>
          <a:p>
            <a:r>
              <a:rPr lang="en-US" dirty="0"/>
              <a:t>Characteristics of Acids and Bases</a:t>
            </a:r>
          </a:p>
        </p:txBody>
      </p:sp>
      <p:sp>
        <p:nvSpPr>
          <p:cNvPr id="3" name="Content Placeholder 2">
            <a:extLst>
              <a:ext uri="{FF2B5EF4-FFF2-40B4-BE49-F238E27FC236}">
                <a16:creationId xmlns:a16="http://schemas.microsoft.com/office/drawing/2014/main" id="{1D0708EA-9B6D-446B-A994-959A9CDBDA0A}"/>
              </a:ext>
            </a:extLst>
          </p:cNvPr>
          <p:cNvSpPr>
            <a:spLocks noGrp="1"/>
          </p:cNvSpPr>
          <p:nvPr>
            <p:ph sz="quarter" idx="13"/>
          </p:nvPr>
        </p:nvSpPr>
        <p:spPr>
          <a:xfrm>
            <a:off x="457200" y="1556326"/>
            <a:ext cx="8229600" cy="414000"/>
          </a:xfrm>
        </p:spPr>
        <p:txBody>
          <a:bodyPr/>
          <a:lstStyle/>
          <a:p>
            <a:pPr marL="432" indent="0">
              <a:buNone/>
            </a:pPr>
            <a:r>
              <a:rPr lang="en-US" sz="2400" b="1" dirty="0"/>
              <a:t>Table 10.2</a:t>
            </a:r>
            <a:r>
              <a:rPr lang="en-US" sz="2400" dirty="0"/>
              <a:t> Some Characteristics of Acids and Bases</a:t>
            </a:r>
          </a:p>
        </p:txBody>
      </p:sp>
      <p:graphicFrame>
        <p:nvGraphicFramePr>
          <p:cNvPr id="6" name="Table 6">
            <a:extLst>
              <a:ext uri="{FF2B5EF4-FFF2-40B4-BE49-F238E27FC236}">
                <a16:creationId xmlns:a16="http://schemas.microsoft.com/office/drawing/2014/main" id="{7F6B5535-E6A8-4451-A149-60EE4771947B}"/>
              </a:ext>
            </a:extLst>
          </p:cNvPr>
          <p:cNvGraphicFramePr>
            <a:graphicFrameLocks noGrp="1"/>
          </p:cNvGraphicFramePr>
          <p:nvPr>
            <p:ph sz="quarter" idx="14"/>
            <p:extLst>
              <p:ext uri="{D42A27DB-BD31-4B8C-83A1-F6EECF244321}">
                <p14:modId xmlns:p14="http://schemas.microsoft.com/office/powerpoint/2010/main" val="2846298726"/>
              </p:ext>
            </p:extLst>
          </p:nvPr>
        </p:nvGraphicFramePr>
        <p:xfrm>
          <a:off x="457200" y="2225993"/>
          <a:ext cx="8272800" cy="3169920"/>
        </p:xfrm>
        <a:graphic>
          <a:graphicData uri="http://schemas.openxmlformats.org/drawingml/2006/table">
            <a:tbl>
              <a:tblPr firstRow="1" bandRow="1">
                <a:tableStyleId>{2D5ABB26-0587-4C30-8999-92F81FD0307C}</a:tableStyleId>
              </a:tblPr>
              <a:tblGrid>
                <a:gridCol w="2757600">
                  <a:extLst>
                    <a:ext uri="{9D8B030D-6E8A-4147-A177-3AD203B41FA5}">
                      <a16:colId xmlns:a16="http://schemas.microsoft.com/office/drawing/2014/main" val="2732707490"/>
                    </a:ext>
                  </a:extLst>
                </a:gridCol>
                <a:gridCol w="2757600">
                  <a:extLst>
                    <a:ext uri="{9D8B030D-6E8A-4147-A177-3AD203B41FA5}">
                      <a16:colId xmlns:a16="http://schemas.microsoft.com/office/drawing/2014/main" val="1924203644"/>
                    </a:ext>
                  </a:extLst>
                </a:gridCol>
                <a:gridCol w="2757600">
                  <a:extLst>
                    <a:ext uri="{9D8B030D-6E8A-4147-A177-3AD203B41FA5}">
                      <a16:colId xmlns:a16="http://schemas.microsoft.com/office/drawing/2014/main" val="839007533"/>
                    </a:ext>
                  </a:extLst>
                </a:gridCol>
              </a:tblGrid>
              <a:tr h="370840">
                <a:tc>
                  <a:txBody>
                    <a:bodyPr/>
                    <a:lstStyle/>
                    <a:p>
                      <a:r>
                        <a:rPr lang="en-US" sz="2000" b="1" dirty="0"/>
                        <a:t>Characteristic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t>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1300029"/>
                  </a:ext>
                </a:extLst>
              </a:tr>
              <a:tr h="370840">
                <a:tc>
                  <a:txBody>
                    <a:bodyPr/>
                    <a:lstStyle/>
                    <a:p>
                      <a:r>
                        <a:rPr lang="en-US" sz="2000" b="1" i="0" u="none" strike="noStrike" cap="none" baseline="0" dirty="0">
                          <a:solidFill>
                            <a:schemeClr val="tx1"/>
                          </a:solidFill>
                          <a:latin typeface="+mn-lt"/>
                          <a:ea typeface="+mn-ea"/>
                          <a:cs typeface="+mn-cs"/>
                          <a:sym typeface="Arial"/>
                        </a:rPr>
                        <a:t>Arrhenius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Produce </a:t>
                      </a:r>
                      <a:r>
                        <a:rPr lang="en-US" sz="200" dirty="0"/>
                        <a:t>H super plus</a:t>
                      </a:r>
                      <a:endParaRPr lang="en-US" sz="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Produce </a:t>
                      </a:r>
                      <a:r>
                        <a:rPr lang="en-US" sz="200" dirty="0"/>
                        <a:t>O H super minus</a:t>
                      </a:r>
                      <a:endParaRPr lang="en-US" sz="200" baseline="30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3437"/>
                  </a:ext>
                </a:extLst>
              </a:tr>
              <a:tr h="370840">
                <a:tc>
                  <a:txBody>
                    <a:bodyPr/>
                    <a:lstStyle/>
                    <a:p>
                      <a:r>
                        <a:rPr lang="en-US" sz="2000" b="1" dirty="0"/>
                        <a:t>Electrolyte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Yes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4441982"/>
                  </a:ext>
                </a:extLst>
              </a:tr>
              <a:tr h="370840">
                <a:tc>
                  <a:txBody>
                    <a:bodyPr/>
                    <a:lstStyle/>
                    <a:p>
                      <a:r>
                        <a:rPr lang="en-US" sz="2000" b="1" dirty="0"/>
                        <a:t>Taste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Sour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Bitter, chalky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3499164"/>
                  </a:ext>
                </a:extLst>
              </a:tr>
              <a:tr h="370840">
                <a:tc>
                  <a:txBody>
                    <a:bodyPr/>
                    <a:lstStyle/>
                    <a:p>
                      <a:r>
                        <a:rPr lang="en-US" sz="2000" b="1" dirty="0"/>
                        <a:t>Feel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May sting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Soapy, slippery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685418"/>
                  </a:ext>
                </a:extLst>
              </a:tr>
              <a:tr h="370840">
                <a:tc>
                  <a:txBody>
                    <a:bodyPr/>
                    <a:lstStyle/>
                    <a:p>
                      <a:r>
                        <a:rPr lang="en-US" sz="2000" b="1" dirty="0"/>
                        <a:t>Litmus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Blue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4462913"/>
                  </a:ext>
                </a:extLst>
              </a:tr>
              <a:tr h="370840">
                <a:tc>
                  <a:txBody>
                    <a:bodyPr/>
                    <a:lstStyle/>
                    <a:p>
                      <a:r>
                        <a:rPr lang="en-US" sz="2000" b="1" dirty="0"/>
                        <a:t>Phenolphthalein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Colorless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Pink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845846"/>
                  </a:ext>
                </a:extLst>
              </a:tr>
              <a:tr h="370840">
                <a:tc>
                  <a:txBody>
                    <a:bodyPr/>
                    <a:lstStyle/>
                    <a:p>
                      <a:r>
                        <a:rPr lang="en-US" sz="2000" b="1" dirty="0"/>
                        <a:t>Neutralization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Neutralize 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t>Neutralize acids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2513865"/>
                  </a:ext>
                </a:extLst>
              </a:tr>
            </a:tbl>
          </a:graphicData>
        </a:graphic>
      </p:graphicFrame>
      <p:graphicFrame>
        <p:nvGraphicFramePr>
          <p:cNvPr id="7" name="Object 6">
            <a:extLst>
              <a:ext uri="{FF2B5EF4-FFF2-40B4-BE49-F238E27FC236}">
                <a16:creationId xmlns:a16="http://schemas.microsoft.com/office/drawing/2014/main" id="{6DC037C4-F0CD-4EBA-B852-3DA2854E5B4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53045078"/>
              </p:ext>
            </p:extLst>
          </p:nvPr>
        </p:nvGraphicFramePr>
        <p:xfrm>
          <a:off x="4331608" y="2637517"/>
          <a:ext cx="317500" cy="304800"/>
        </p:xfrm>
        <a:graphic>
          <a:graphicData uri="http://schemas.openxmlformats.org/presentationml/2006/ole">
            <mc:AlternateContent xmlns:mc="http://schemas.openxmlformats.org/markup-compatibility/2006">
              <mc:Choice xmlns:v="urn:schemas-microsoft-com:vml" Requires="v">
                <p:oleObj spid="_x0000_s10260" name="Equation" r:id="rId3" imgW="317160" imgH="304560" progId="Equation.DSMT4">
                  <p:embed/>
                </p:oleObj>
              </mc:Choice>
              <mc:Fallback>
                <p:oleObj name="Equation" r:id="rId3" imgW="317160" imgH="304560" progId="Equation.DSMT4">
                  <p:embed/>
                  <p:pic>
                    <p:nvPicPr>
                      <p:cNvPr id="0" name=""/>
                      <p:cNvPicPr/>
                      <p:nvPr/>
                    </p:nvPicPr>
                    <p:blipFill>
                      <a:blip r:embed="rId4"/>
                      <a:stretch>
                        <a:fillRect/>
                      </a:stretch>
                    </p:blipFill>
                    <p:spPr>
                      <a:xfrm>
                        <a:off x="4331608" y="2637517"/>
                        <a:ext cx="317500" cy="3048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DCA44686-7E81-45FF-B0E1-42E738459BB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11918388"/>
              </p:ext>
            </p:extLst>
          </p:nvPr>
        </p:nvGraphicFramePr>
        <p:xfrm>
          <a:off x="7089776" y="2652031"/>
          <a:ext cx="520700" cy="317500"/>
        </p:xfrm>
        <a:graphic>
          <a:graphicData uri="http://schemas.openxmlformats.org/presentationml/2006/ole">
            <mc:AlternateContent xmlns:mc="http://schemas.openxmlformats.org/markup-compatibility/2006">
              <mc:Choice xmlns:v="urn:schemas-microsoft-com:vml" Requires="v">
                <p:oleObj spid="_x0000_s10261" name="Equation" r:id="rId5" imgW="520560" imgH="317160" progId="Equation.DSMT4">
                  <p:embed/>
                </p:oleObj>
              </mc:Choice>
              <mc:Fallback>
                <p:oleObj name="Equation" r:id="rId5" imgW="520560" imgH="317160" progId="Equation.DSMT4">
                  <p:embed/>
                  <p:pic>
                    <p:nvPicPr>
                      <p:cNvPr id="7" name="Object 6">
                        <a:extLst>
                          <a:ext uri="{FF2B5EF4-FFF2-40B4-BE49-F238E27FC236}">
                            <a16:creationId xmlns:a16="http://schemas.microsoft.com/office/drawing/2014/main" id="{6DC037C4-F0CD-4EBA-B852-3DA2854E5B48}"/>
                          </a:ext>
                        </a:extLst>
                      </p:cNvPr>
                      <p:cNvPicPr/>
                      <p:nvPr/>
                    </p:nvPicPr>
                    <p:blipFill>
                      <a:blip r:embed="rId6"/>
                      <a:stretch>
                        <a:fillRect/>
                      </a:stretch>
                    </p:blipFill>
                    <p:spPr>
                      <a:xfrm>
                        <a:off x="7089776" y="2652031"/>
                        <a:ext cx="520700" cy="3175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1706122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4 </a:t>
            </a:r>
            <a:r>
              <a:rPr lang="en-IN" sz="2000" b="0" dirty="0"/>
              <a:t>(2 of 4)</a:t>
            </a:r>
            <a:endParaRPr lang="en-IN" sz="2000" b="0" baseline="0" dirty="0"/>
          </a:p>
        </p:txBody>
      </p:sp>
      <p:sp>
        <p:nvSpPr>
          <p:cNvPr id="16" name="Content Placeholder 15"/>
          <p:cNvSpPr>
            <a:spLocks noGrp="1"/>
          </p:cNvSpPr>
          <p:nvPr>
            <p:ph sz="quarter" idx="14"/>
          </p:nvPr>
        </p:nvSpPr>
        <p:spPr>
          <a:xfrm>
            <a:off x="457200" y="1555200"/>
            <a:ext cx="8229600" cy="792000"/>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25.5 </a:t>
            </a:r>
            <a:r>
              <a:rPr lang="en-US" sz="2400" dirty="0" err="1">
                <a:solidFill>
                  <a:schemeClr val="tx1"/>
                </a:solidFill>
              </a:rPr>
              <a:t>m</a:t>
            </a:r>
            <a:r>
              <a:rPr lang="en-US" sz="100" dirty="0" err="1">
                <a:solidFill>
                  <a:schemeClr val="bg1"/>
                </a:solidFill>
              </a:rPr>
              <a:t>illi</a:t>
            </a:r>
            <a:r>
              <a:rPr lang="en-US" sz="2400" dirty="0" err="1">
                <a:solidFill>
                  <a:schemeClr val="tx1"/>
                </a:solidFill>
              </a:rPr>
              <a:t>L</a:t>
            </a:r>
            <a:r>
              <a:rPr lang="en-US" sz="100" dirty="0" err="1">
                <a:solidFill>
                  <a:schemeClr val="bg1"/>
                </a:solidFill>
              </a:rPr>
              <a:t>iter</a:t>
            </a:r>
            <a:r>
              <a:rPr lang="en-US" sz="2400" dirty="0">
                <a:solidFill>
                  <a:schemeClr val="tx1"/>
                </a:solidFill>
              </a:rPr>
              <a:t> of 0.438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0.0250 L</a:t>
            </a:r>
            <a:r>
              <a:rPr lang="en-US" sz="100" dirty="0">
                <a:solidFill>
                  <a:schemeClr val="bg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GraphicFramePr>
            <a:graphicFrameLocks noChangeAspect="1"/>
          </p:cNvGraphicFramePr>
          <p:nvPr>
            <p:extLst/>
          </p:nvPr>
        </p:nvGraphicFramePr>
        <p:xfrm>
          <a:off x="1962150" y="2465388"/>
          <a:ext cx="5778500" cy="431800"/>
        </p:xfrm>
        <a:graphic>
          <a:graphicData uri="http://schemas.openxmlformats.org/presentationml/2006/ole">
            <mc:AlternateContent xmlns:mc="http://schemas.openxmlformats.org/markup-compatibility/2006">
              <mc:Choice xmlns:v="urn:schemas-microsoft-com:vml" Requires="v">
                <p:oleObj spid="_x0000_s110595" name="Equation" r:id="rId4" imgW="5778360" imgH="431640" progId="Equation.DSMT4">
                  <p:embed/>
                </p:oleObj>
              </mc:Choice>
              <mc:Fallback>
                <p:oleObj name="Equation" r:id="rId4" imgW="5778360" imgH="431640" progId="Equation.DSMT4">
                  <p:embed/>
                  <p:pic>
                    <p:nvPic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PicPr/>
                      <p:nvPr/>
                    </p:nvPicPr>
                    <p:blipFill>
                      <a:blip r:embed="rId5"/>
                      <a:stretch>
                        <a:fillRect/>
                      </a:stretch>
                    </p:blipFill>
                    <p:spPr>
                      <a:xfrm>
                        <a:off x="1962150" y="2465388"/>
                        <a:ext cx="5778500" cy="431800"/>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57C7AAC4-A41D-4B1B-B19C-39F7C2BE7D49}"/>
              </a:ext>
            </a:extLst>
          </p:cNvPr>
          <p:cNvSpPr>
            <a:spLocks noGrp="1"/>
          </p:cNvSpPr>
          <p:nvPr>
            <p:ph sz="quarter" idx="15"/>
          </p:nvPr>
        </p:nvSpPr>
        <p:spPr>
          <a:xfrm>
            <a:off x="457200" y="3254847"/>
            <a:ext cx="8229600" cy="396000"/>
          </a:xfrm>
        </p:spPr>
        <p:txBody>
          <a:bodyPr/>
          <a:lstStyle/>
          <a:p>
            <a:pPr marL="0" indent="0">
              <a:buNone/>
            </a:pPr>
            <a:r>
              <a:rPr lang="en-US" sz="2400" b="1" dirty="0"/>
              <a:t>Step 2 Write a plan to calculate molarity or volume.</a:t>
            </a:r>
            <a:endParaRPr lang="en-IN" sz="2400" b="1" dirty="0"/>
          </a:p>
        </p:txBody>
      </p:sp>
      <p:pic>
        <p:nvPicPr>
          <p:cNvPr id="13" name="Content Placeholder 12" descr="Milliliters N a O H solution through a metric factor become liters N a O H solution. For long description in Notes pane, press F6.">
            <a:extLst>
              <a:ext uri="{FF2B5EF4-FFF2-40B4-BE49-F238E27FC236}">
                <a16:creationId xmlns:a16="http://schemas.microsoft.com/office/drawing/2014/main" id="{521F7E68-6198-4A8E-96ED-72F8D28F7DDE}"/>
              </a:ext>
            </a:extLst>
          </p:cNvPr>
          <p:cNvPicPr>
            <a:picLocks noGrp="1" noChangeAspect="1"/>
          </p:cNvPicPr>
          <p:nvPr>
            <p:ph sz="quarter" idx="16"/>
          </p:nvPr>
        </p:nvPicPr>
        <p:blipFill>
          <a:blip r:embed="rId6"/>
          <a:stretch>
            <a:fillRect/>
          </a:stretch>
        </p:blipFill>
        <p:spPr>
          <a:xfrm>
            <a:off x="493422" y="3894594"/>
            <a:ext cx="8157155" cy="1987468"/>
          </a:xfrm>
          <a:prstGeom prst="rect">
            <a:avLst/>
          </a:prstGeom>
        </p:spPr>
      </p:pic>
    </p:spTree>
    <p:extLst>
      <p:ext uri="{BB962C8B-B14F-4D97-AF65-F5344CB8AC3E}">
        <p14:creationId xmlns:p14="http://schemas.microsoft.com/office/powerpoint/2010/main" val="18927809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4 </a:t>
            </a:r>
            <a:r>
              <a:rPr lang="en-IN" sz="2000" b="0" dirty="0"/>
              <a:t>(3 of 4)</a:t>
            </a:r>
            <a:endParaRPr lang="en-IN" sz="2000" b="0" baseline="0" dirty="0"/>
          </a:p>
        </p:txBody>
      </p:sp>
      <p:sp>
        <p:nvSpPr>
          <p:cNvPr id="16" name="Content Placeholder 15"/>
          <p:cNvSpPr>
            <a:spLocks noGrp="1"/>
          </p:cNvSpPr>
          <p:nvPr>
            <p:ph sz="quarter" idx="13"/>
          </p:nvPr>
        </p:nvSpPr>
        <p:spPr>
          <a:xfrm>
            <a:off x="457199" y="1547091"/>
            <a:ext cx="8328025" cy="831286"/>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25.5 </a:t>
            </a:r>
            <a:r>
              <a:rPr lang="en-US" sz="2400" dirty="0" err="1">
                <a:solidFill>
                  <a:schemeClr val="tx1"/>
                </a:solidFill>
              </a:rPr>
              <a:t>m</a:t>
            </a:r>
            <a:r>
              <a:rPr lang="en-US" sz="100" dirty="0" err="1">
                <a:solidFill>
                  <a:schemeClr val="bg1"/>
                </a:solidFill>
              </a:rPr>
              <a:t>illi</a:t>
            </a:r>
            <a:r>
              <a:rPr lang="en-US" sz="2400" dirty="0" err="1">
                <a:solidFill>
                  <a:schemeClr val="tx1"/>
                </a:solidFill>
              </a:rPr>
              <a:t>L</a:t>
            </a:r>
            <a:r>
              <a:rPr lang="en-US" sz="100" dirty="0" err="1">
                <a:solidFill>
                  <a:schemeClr val="bg1"/>
                </a:solidFill>
              </a:rPr>
              <a:t>iter</a:t>
            </a:r>
            <a:r>
              <a:rPr lang="en-US" sz="2400" dirty="0">
                <a:solidFill>
                  <a:schemeClr val="tx1"/>
                </a:solidFill>
              </a:rPr>
              <a:t> of 0.438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0.0250 L</a:t>
            </a:r>
            <a:r>
              <a:rPr lang="en-US" sz="100" dirty="0">
                <a:solidFill>
                  <a:schemeClr val="bg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GraphicFramePr>
            <a:graphicFrameLocks noChangeAspect="1"/>
          </p:cNvGraphicFramePr>
          <p:nvPr>
            <p:extLst/>
          </p:nvPr>
        </p:nvGraphicFramePr>
        <p:xfrm>
          <a:off x="1962150" y="2465388"/>
          <a:ext cx="5778500" cy="431800"/>
        </p:xfrm>
        <a:graphic>
          <a:graphicData uri="http://schemas.openxmlformats.org/presentationml/2006/ole">
            <mc:AlternateContent xmlns:mc="http://schemas.openxmlformats.org/markup-compatibility/2006">
              <mc:Choice xmlns:v="urn:schemas-microsoft-com:vml" Requires="v">
                <p:oleObj spid="_x0000_s111622" name="Equation" r:id="rId3" imgW="5778360" imgH="431640" progId="Equation.DSMT4">
                  <p:embed/>
                </p:oleObj>
              </mc:Choice>
              <mc:Fallback>
                <p:oleObj name="Equation" r:id="rId3" imgW="5778360" imgH="431640" progId="Equation.DSMT4">
                  <p:embed/>
                  <p:pic>
                    <p:nvPic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PicPr/>
                      <p:nvPr/>
                    </p:nvPicPr>
                    <p:blipFill>
                      <a:blip r:embed="rId4"/>
                      <a:stretch>
                        <a:fillRect/>
                      </a:stretch>
                    </p:blipFill>
                    <p:spPr>
                      <a:xfrm>
                        <a:off x="1962150" y="2465388"/>
                        <a:ext cx="5778500" cy="431800"/>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57C7AAC4-A41D-4B1B-B19C-39F7C2BE7D49}"/>
              </a:ext>
            </a:extLst>
          </p:cNvPr>
          <p:cNvSpPr>
            <a:spLocks noGrp="1"/>
          </p:cNvSpPr>
          <p:nvPr>
            <p:ph sz="quarter" idx="14"/>
          </p:nvPr>
        </p:nvSpPr>
        <p:spPr>
          <a:xfrm>
            <a:off x="457200" y="2988254"/>
            <a:ext cx="8229600" cy="683202"/>
          </a:xfrm>
        </p:spPr>
        <p:txBody>
          <a:bodyPr/>
          <a:lstStyle/>
          <a:p>
            <a:pPr marL="969963" indent="-969963">
              <a:buNone/>
            </a:pPr>
            <a:r>
              <a:rPr lang="en-US" sz="2400" b="1" dirty="0"/>
              <a:t>Step 3 State equalities and conversion factors including concentrations.</a:t>
            </a:r>
          </a:p>
        </p:txBody>
      </p:sp>
      <p:graphicFrame>
        <p:nvGraphicFramePr>
          <p:cNvPr id="9" name="Object 8" descr="1 liter N a O H solution = 1000 milliliters of N a O H solution. Start fraction 1 liter N a O H solution over 1000 milliliters N a O H solution end fraction. Start fraction 1000 milliliters N a O H solution over 1 liter N a O H solution end fraction.">
            <a:extLst>
              <a:ext uri="{FF2B5EF4-FFF2-40B4-BE49-F238E27FC236}">
                <a16:creationId xmlns:a16="http://schemas.microsoft.com/office/drawing/2014/main" id="{E2888417-C66D-4956-AFCB-EE6B3503AC7C}"/>
              </a:ext>
            </a:extLst>
          </p:cNvPr>
          <p:cNvGraphicFramePr>
            <a:graphicFrameLocks noChangeAspect="1"/>
          </p:cNvGraphicFramePr>
          <p:nvPr>
            <p:extLst/>
          </p:nvPr>
        </p:nvGraphicFramePr>
        <p:xfrm>
          <a:off x="1959858" y="3919857"/>
          <a:ext cx="5256607" cy="798033"/>
        </p:xfrm>
        <a:graphic>
          <a:graphicData uri="http://schemas.openxmlformats.org/presentationml/2006/ole">
            <mc:AlternateContent xmlns:mc="http://schemas.openxmlformats.org/markup-compatibility/2006">
              <mc:Choice xmlns:v="urn:schemas-microsoft-com:vml" Requires="v">
                <p:oleObj spid="_x0000_s111623" name="Equation" r:id="rId5" imgW="7696080" imgH="1168200" progId="Equation.DSMT4">
                  <p:embed/>
                </p:oleObj>
              </mc:Choice>
              <mc:Fallback>
                <p:oleObj name="Equation" r:id="rId5" imgW="7696080" imgH="1168200" progId="Equation.DSMT4">
                  <p:embed/>
                  <p:pic>
                    <p:nvPicPr>
                      <p:cNvPr id="9" name="Object 8" descr="1 liter N a O H solution = 1000 milliliters of N a O H solution. Start fraction 1 liter N a O H solution over 1000 milliliters N a O H solution end fraction. Start fraction 1000 milliliters N a O H solution over 1 liter N a O H solution end fraction.">
                        <a:extLst>
                          <a:ext uri="{FF2B5EF4-FFF2-40B4-BE49-F238E27FC236}">
                            <a16:creationId xmlns:a16="http://schemas.microsoft.com/office/drawing/2014/main" id="{E2888417-C66D-4956-AFCB-EE6B3503AC7C}"/>
                          </a:ext>
                        </a:extLst>
                      </p:cNvPr>
                      <p:cNvPicPr/>
                      <p:nvPr/>
                    </p:nvPicPr>
                    <p:blipFill>
                      <a:blip r:embed="rId6"/>
                      <a:stretch>
                        <a:fillRect/>
                      </a:stretch>
                    </p:blipFill>
                    <p:spPr>
                      <a:xfrm>
                        <a:off x="1959858" y="3919857"/>
                        <a:ext cx="5256607" cy="798033"/>
                      </a:xfrm>
                      <a:prstGeom prst="rect">
                        <a:avLst/>
                      </a:prstGeom>
                    </p:spPr>
                  </p:pic>
                </p:oleObj>
              </mc:Fallback>
            </mc:AlternateContent>
          </a:graphicData>
        </a:graphic>
      </p:graphicFrame>
      <p:graphicFrame>
        <p:nvGraphicFramePr>
          <p:cNvPr id="13" name="Object 12" descr="0.438 mole N a O H = 1 liter of N a O H solution. Start fraction 1 liter N a O H solution over 0.438 mole N a O H end fraction. Start fraction 0.438 mole N a O H over 1 liter N a O H solution end fraction.">
            <a:extLst>
              <a:ext uri="{FF2B5EF4-FFF2-40B4-BE49-F238E27FC236}">
                <a16:creationId xmlns:a16="http://schemas.microsoft.com/office/drawing/2014/main" id="{2E6D2C6D-A844-4E8F-AD5B-D194ADF61DB2}"/>
              </a:ext>
            </a:extLst>
          </p:cNvPr>
          <p:cNvGraphicFramePr>
            <a:graphicFrameLocks noChangeAspect="1"/>
          </p:cNvGraphicFramePr>
          <p:nvPr>
            <p:extLst/>
          </p:nvPr>
        </p:nvGraphicFramePr>
        <p:xfrm>
          <a:off x="743962" y="5069320"/>
          <a:ext cx="4197351" cy="798513"/>
        </p:xfrm>
        <a:graphic>
          <a:graphicData uri="http://schemas.openxmlformats.org/presentationml/2006/ole">
            <mc:AlternateContent xmlns:mc="http://schemas.openxmlformats.org/markup-compatibility/2006">
              <mc:Choice xmlns:v="urn:schemas-microsoft-com:vml" Requires="v">
                <p:oleObj spid="_x0000_s111624" name="Equation" r:id="rId7" imgW="6146640" imgH="1168200" progId="Equation.DSMT4">
                  <p:embed/>
                </p:oleObj>
              </mc:Choice>
              <mc:Fallback>
                <p:oleObj name="Equation" r:id="rId7" imgW="6146640" imgH="1168200" progId="Equation.DSMT4">
                  <p:embed/>
                  <p:pic>
                    <p:nvPicPr>
                      <p:cNvPr id="13" name="Object 12" descr="0.438 mole N a O H = 1 liter of N a O H solution. Start fraction 1 liter N a O H solution over 0.438 mole N a O H end fraction. Start fraction 0.438 mole N a O H over 1 liter N a O H solution end fraction.">
                        <a:extLst>
                          <a:ext uri="{FF2B5EF4-FFF2-40B4-BE49-F238E27FC236}">
                            <a16:creationId xmlns:a16="http://schemas.microsoft.com/office/drawing/2014/main" id="{2E6D2C6D-A844-4E8F-AD5B-D194ADF61DB2}"/>
                          </a:ext>
                        </a:extLst>
                      </p:cNvPr>
                      <p:cNvPicPr/>
                      <p:nvPr/>
                    </p:nvPicPr>
                    <p:blipFill>
                      <a:blip r:embed="rId8"/>
                      <a:stretch>
                        <a:fillRect/>
                      </a:stretch>
                    </p:blipFill>
                    <p:spPr>
                      <a:xfrm>
                        <a:off x="743962" y="5069320"/>
                        <a:ext cx="4197351" cy="798513"/>
                      </a:xfrm>
                      <a:prstGeom prst="rect">
                        <a:avLst/>
                      </a:prstGeom>
                    </p:spPr>
                  </p:pic>
                </p:oleObj>
              </mc:Fallback>
            </mc:AlternateContent>
          </a:graphicData>
        </a:graphic>
      </p:graphicFrame>
      <p:graphicFrame>
        <p:nvGraphicFramePr>
          <p:cNvPr id="14" name="Object 13" descr="1 mole N a O H = 1 mole H C l. Start fraction 1 mole N a O H over 1 mole H C l end fraction. Start fraction 1 mole H C l over 1 mole N a O H end fraction.">
            <a:extLst>
              <a:ext uri="{FF2B5EF4-FFF2-40B4-BE49-F238E27FC236}">
                <a16:creationId xmlns:a16="http://schemas.microsoft.com/office/drawing/2014/main" id="{367170EF-E49C-4814-AE0D-6DB0F1F0107C}"/>
              </a:ext>
            </a:extLst>
          </p:cNvPr>
          <p:cNvGraphicFramePr>
            <a:graphicFrameLocks noChangeAspect="1"/>
          </p:cNvGraphicFramePr>
          <p:nvPr>
            <p:extLst/>
          </p:nvPr>
        </p:nvGraphicFramePr>
        <p:xfrm>
          <a:off x="5159375" y="5083175"/>
          <a:ext cx="3097213" cy="798513"/>
        </p:xfrm>
        <a:graphic>
          <a:graphicData uri="http://schemas.openxmlformats.org/presentationml/2006/ole">
            <mc:AlternateContent xmlns:mc="http://schemas.openxmlformats.org/markup-compatibility/2006">
              <mc:Choice xmlns:v="urn:schemas-microsoft-com:vml" Requires="v">
                <p:oleObj spid="_x0000_s111625" name="Equation" r:id="rId9" imgW="4533840" imgH="1168200" progId="Equation.DSMT4">
                  <p:embed/>
                </p:oleObj>
              </mc:Choice>
              <mc:Fallback>
                <p:oleObj name="Equation" r:id="rId9" imgW="4533840" imgH="1168200" progId="Equation.DSMT4">
                  <p:embed/>
                  <p:pic>
                    <p:nvPicPr>
                      <p:cNvPr id="14" name="Object 13" descr="1 mole N a O H = 1 mole H C l. Start fraction 1 mole N a O H over 1 mole H C l end fraction. Start fraction 1 mole H C l over 1 mole N a O H end fraction.">
                        <a:extLst>
                          <a:ext uri="{FF2B5EF4-FFF2-40B4-BE49-F238E27FC236}">
                            <a16:creationId xmlns:a16="http://schemas.microsoft.com/office/drawing/2014/main" id="{367170EF-E49C-4814-AE0D-6DB0F1F0107C}"/>
                          </a:ext>
                        </a:extLst>
                      </p:cNvPr>
                      <p:cNvPicPr/>
                      <p:nvPr/>
                    </p:nvPicPr>
                    <p:blipFill>
                      <a:blip r:embed="rId10"/>
                      <a:stretch>
                        <a:fillRect/>
                      </a:stretch>
                    </p:blipFill>
                    <p:spPr>
                      <a:xfrm>
                        <a:off x="5159375" y="5083175"/>
                        <a:ext cx="3097213" cy="798513"/>
                      </a:xfrm>
                      <a:prstGeom prst="rect">
                        <a:avLst/>
                      </a:prstGeom>
                    </p:spPr>
                  </p:pic>
                </p:oleObj>
              </mc:Fallback>
            </mc:AlternateContent>
          </a:graphicData>
        </a:graphic>
      </p:graphicFrame>
    </p:spTree>
    <p:extLst>
      <p:ext uri="{BB962C8B-B14F-4D97-AF65-F5344CB8AC3E}">
        <p14:creationId xmlns:p14="http://schemas.microsoft.com/office/powerpoint/2010/main" val="19951604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IN" dirty="0"/>
              <a:t>Solution 4 </a:t>
            </a:r>
            <a:r>
              <a:rPr lang="en-IN" sz="2000" b="0" dirty="0"/>
              <a:t>(4 of 4)</a:t>
            </a:r>
            <a:endParaRPr lang="en-IN" sz="2000" b="0" baseline="0" dirty="0"/>
          </a:p>
        </p:txBody>
      </p:sp>
      <p:sp>
        <p:nvSpPr>
          <p:cNvPr id="16" name="Content Placeholder 15"/>
          <p:cNvSpPr>
            <a:spLocks noGrp="1"/>
          </p:cNvSpPr>
          <p:nvPr>
            <p:ph sz="quarter" idx="13"/>
          </p:nvPr>
        </p:nvSpPr>
        <p:spPr>
          <a:xfrm>
            <a:off x="457199" y="1547091"/>
            <a:ext cx="8328025" cy="831286"/>
          </a:xfrm>
        </p:spPr>
        <p:txBody>
          <a:bodyPr/>
          <a:lstStyle/>
          <a:p>
            <a:pPr marL="432" indent="0">
              <a:buNone/>
            </a:pPr>
            <a:r>
              <a:rPr lang="en-US" sz="2400" dirty="0">
                <a:solidFill>
                  <a:schemeClr val="tx1"/>
                </a:solidFill>
              </a:rPr>
              <a:t>What is the molarity of an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 solution if 25.5 </a:t>
            </a:r>
            <a:r>
              <a:rPr lang="en-US" sz="2400" dirty="0" err="1">
                <a:solidFill>
                  <a:schemeClr val="tx1"/>
                </a:solidFill>
              </a:rPr>
              <a:t>m</a:t>
            </a:r>
            <a:r>
              <a:rPr lang="en-US" sz="100" dirty="0" err="1">
                <a:solidFill>
                  <a:schemeClr val="bg1"/>
                </a:solidFill>
              </a:rPr>
              <a:t>illi</a:t>
            </a:r>
            <a:r>
              <a:rPr lang="en-US" sz="2400" dirty="0" err="1">
                <a:solidFill>
                  <a:schemeClr val="tx1"/>
                </a:solidFill>
              </a:rPr>
              <a:t>L</a:t>
            </a:r>
            <a:r>
              <a:rPr lang="en-US" sz="100" dirty="0" err="1">
                <a:solidFill>
                  <a:schemeClr val="bg1"/>
                </a:solidFill>
              </a:rPr>
              <a:t>iter</a:t>
            </a:r>
            <a:r>
              <a:rPr lang="en-US" sz="2400" dirty="0">
                <a:solidFill>
                  <a:schemeClr val="tx1"/>
                </a:solidFill>
              </a:rPr>
              <a:t> of 0.438 M</a:t>
            </a:r>
            <a:r>
              <a:rPr lang="en-US" sz="100" dirty="0">
                <a:solidFill>
                  <a:schemeClr val="tx1"/>
                </a:solidFill>
              </a:rPr>
              <a:t>olarity</a:t>
            </a:r>
            <a:r>
              <a:rPr lang="en-US" sz="2400" dirty="0">
                <a:solidFill>
                  <a:schemeClr val="tx1"/>
                </a:solidFill>
              </a:rPr>
              <a:t> 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 is required to neutralize 0.0250 L</a:t>
            </a:r>
            <a:r>
              <a:rPr lang="en-US" sz="100" dirty="0">
                <a:solidFill>
                  <a:schemeClr val="bg1"/>
                </a:solidFill>
              </a:rPr>
              <a:t>iter</a:t>
            </a:r>
            <a:r>
              <a:rPr lang="en-US" sz="2400" dirty="0">
                <a:solidFill>
                  <a:schemeClr val="tx1"/>
                </a:solidFill>
              </a:rPr>
              <a:t> of H</a:t>
            </a:r>
            <a:r>
              <a:rPr lang="en-US" sz="100" dirty="0">
                <a:solidFill>
                  <a:schemeClr val="tx1"/>
                </a:solidFill>
              </a:rPr>
              <a:t> </a:t>
            </a:r>
            <a:r>
              <a:rPr lang="en-US" sz="2400" dirty="0">
                <a:solidFill>
                  <a:schemeClr val="tx1"/>
                </a:solidFill>
              </a:rPr>
              <a:t>C</a:t>
            </a:r>
            <a:r>
              <a:rPr lang="en-US" sz="100" dirty="0">
                <a:solidFill>
                  <a:schemeClr val="tx1"/>
                </a:solidFill>
              </a:rPr>
              <a:t> </a:t>
            </a:r>
            <a:r>
              <a:rPr lang="en-US" sz="2400" dirty="0">
                <a:solidFill>
                  <a:schemeClr val="tx1"/>
                </a:solidFill>
              </a:rPr>
              <a:t>l?</a:t>
            </a:r>
          </a:p>
        </p:txBody>
      </p:sp>
      <p:graphicFrame>
        <p:nvGraphicFrame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GraphicFramePr>
            <a:graphicFrameLocks noChangeAspect="1"/>
          </p:cNvGraphicFramePr>
          <p:nvPr>
            <p:extLst/>
          </p:nvPr>
        </p:nvGraphicFramePr>
        <p:xfrm>
          <a:off x="1962150" y="2465388"/>
          <a:ext cx="5778500" cy="431800"/>
        </p:xfrm>
        <a:graphic>
          <a:graphicData uri="http://schemas.openxmlformats.org/presentationml/2006/ole">
            <mc:AlternateContent xmlns:mc="http://schemas.openxmlformats.org/markup-compatibility/2006">
              <mc:Choice xmlns:v="urn:schemas-microsoft-com:vml" Requires="v">
                <p:oleObj spid="_x0000_s112644" name="Equation" r:id="rId3" imgW="5778360" imgH="431640" progId="Equation.DSMT4">
                  <p:embed/>
                </p:oleObj>
              </mc:Choice>
              <mc:Fallback>
                <p:oleObj name="Equation" r:id="rId3" imgW="5778360" imgH="431640" progId="Equation.DSMT4">
                  <p:embed/>
                  <p:pic>
                    <p:nvPicPr>
                      <p:cNvPr id="3" name="Object 2" descr="H C l, aqueous, plus N a O H, aqueous, yields N a C l, aqueous, plus H 2 O, liquid.">
                        <a:extLst>
                          <a:ext uri="{FF2B5EF4-FFF2-40B4-BE49-F238E27FC236}">
                            <a16:creationId xmlns:a16="http://schemas.microsoft.com/office/drawing/2014/main" id="{D0D4DBDD-69F4-4472-AB72-C1D732759041}"/>
                          </a:ext>
                        </a:extLst>
                      </p:cNvPr>
                      <p:cNvPicPr/>
                      <p:nvPr/>
                    </p:nvPicPr>
                    <p:blipFill>
                      <a:blip r:embed="rId4"/>
                      <a:stretch>
                        <a:fillRect/>
                      </a:stretch>
                    </p:blipFill>
                    <p:spPr>
                      <a:xfrm>
                        <a:off x="1962150" y="2465388"/>
                        <a:ext cx="5778500" cy="431800"/>
                      </a:xfrm>
                      <a:prstGeom prst="rect">
                        <a:avLst/>
                      </a:prstGeom>
                    </p:spPr>
                  </p:pic>
                </p:oleObj>
              </mc:Fallback>
            </mc:AlternateContent>
          </a:graphicData>
        </a:graphic>
      </p:graphicFrame>
      <p:sp>
        <p:nvSpPr>
          <p:cNvPr id="2" name="Content Placeholder 1">
            <a:extLst>
              <a:ext uri="{FF2B5EF4-FFF2-40B4-BE49-F238E27FC236}">
                <a16:creationId xmlns:a16="http://schemas.microsoft.com/office/drawing/2014/main" id="{57C7AAC4-A41D-4B1B-B19C-39F7C2BE7D49}"/>
              </a:ext>
            </a:extLst>
          </p:cNvPr>
          <p:cNvSpPr>
            <a:spLocks noGrp="1"/>
          </p:cNvSpPr>
          <p:nvPr>
            <p:ph sz="quarter" idx="14"/>
          </p:nvPr>
        </p:nvSpPr>
        <p:spPr>
          <a:xfrm>
            <a:off x="457200" y="2988254"/>
            <a:ext cx="8229600" cy="743776"/>
          </a:xfrm>
        </p:spPr>
        <p:txBody>
          <a:bodyPr/>
          <a:lstStyle/>
          <a:p>
            <a:pPr marL="969963" indent="-969963">
              <a:buNone/>
            </a:pPr>
            <a:r>
              <a:rPr lang="en-US" sz="2400" b="1" dirty="0"/>
              <a:t>Step 4 Set up the problem to calculate the needed quantity.</a:t>
            </a:r>
          </a:p>
        </p:txBody>
      </p:sp>
      <p:graphicFrame>
        <p:nvGraphicFramePr>
          <p:cNvPr id="5" name="Object 4" descr="25.5 milliliters N a O H times start fraction 1 liter N a O H over 1000 milliliters N a O H end fraction times start fraction 0.438 mole N a O H over 1 liter N a O H end fraction times start fraction 1 mole H C l over 1 mole N a O H end fraction, with milliliters N a O H, liters N a O H, and mole N a O H cancelled, = start fraction 0.0112 mole H C l over 0.0250 liters H C l end fraction = 0.447 molarity H C l.">
            <a:extLst>
              <a:ext uri="{FF2B5EF4-FFF2-40B4-BE49-F238E27FC236}">
                <a16:creationId xmlns:a16="http://schemas.microsoft.com/office/drawing/2014/main" id="{FED2C0C6-A583-44B7-B8AD-CD97B9DE9EB9}"/>
              </a:ext>
            </a:extLst>
          </p:cNvPr>
          <p:cNvGraphicFramePr>
            <a:graphicFrameLocks noChangeAspect="1"/>
          </p:cNvGraphicFramePr>
          <p:nvPr>
            <p:extLst/>
          </p:nvPr>
        </p:nvGraphicFramePr>
        <p:xfrm>
          <a:off x="1403350" y="3914775"/>
          <a:ext cx="6892925" cy="1584325"/>
        </p:xfrm>
        <a:graphic>
          <a:graphicData uri="http://schemas.openxmlformats.org/presentationml/2006/ole">
            <mc:AlternateContent xmlns:mc="http://schemas.openxmlformats.org/markup-compatibility/2006">
              <mc:Choice xmlns:v="urn:schemas-microsoft-com:vml" Requires="v">
                <p:oleObj spid="_x0000_s112645" name="Equation" r:id="rId5" imgW="7581600" imgH="1752480" progId="Equation.DSMT4">
                  <p:embed/>
                </p:oleObj>
              </mc:Choice>
              <mc:Fallback>
                <p:oleObj name="Equation" r:id="rId5" imgW="7581600" imgH="1752480" progId="Equation.DSMT4">
                  <p:embed/>
                  <p:pic>
                    <p:nvPicPr>
                      <p:cNvPr id="5" name="Object 4" descr="25.5 milliliters N a O H times start fraction 1 liter N a O H over 1000 milliliters N a O H end fraction times start fraction 0.438 mole N a O H over 1 liter N a O H end fraction times start fraction 1 mole H C l over 1 mole N a O H end fraction, with milliliters N a O H, liters N a O H, and mole N a O H cancelled, = start fraction 0.0112 mole H C l over 0.0250 liters H C l end fraction = 0.447 molarity H C l.">
                        <a:extLst>
                          <a:ext uri="{FF2B5EF4-FFF2-40B4-BE49-F238E27FC236}">
                            <a16:creationId xmlns:a16="http://schemas.microsoft.com/office/drawing/2014/main" id="{FED2C0C6-A583-44B7-B8AD-CD97B9DE9EB9}"/>
                          </a:ext>
                        </a:extLst>
                      </p:cNvPr>
                      <p:cNvPicPr/>
                      <p:nvPr/>
                    </p:nvPicPr>
                    <p:blipFill>
                      <a:blip r:embed="rId6"/>
                      <a:stretch>
                        <a:fillRect/>
                      </a:stretch>
                    </p:blipFill>
                    <p:spPr>
                      <a:xfrm>
                        <a:off x="1403350" y="3914775"/>
                        <a:ext cx="6892925" cy="1584325"/>
                      </a:xfrm>
                      <a:prstGeom prst="rect">
                        <a:avLst/>
                      </a:prstGeom>
                    </p:spPr>
                  </p:pic>
                </p:oleObj>
              </mc:Fallback>
            </mc:AlternateContent>
          </a:graphicData>
        </a:graphic>
      </p:graphicFrame>
    </p:spTree>
    <p:extLst>
      <p:ext uri="{BB962C8B-B14F-4D97-AF65-F5344CB8AC3E}">
        <p14:creationId xmlns:p14="http://schemas.microsoft.com/office/powerpoint/2010/main" val="5085537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1ED0-C049-4C4A-AD22-BC17A31123E1}"/>
              </a:ext>
            </a:extLst>
          </p:cNvPr>
          <p:cNvSpPr>
            <a:spLocks noGrp="1"/>
          </p:cNvSpPr>
          <p:nvPr>
            <p:ph type="title"/>
          </p:nvPr>
        </p:nvSpPr>
        <p:spPr/>
        <p:txBody>
          <a:bodyPr/>
          <a:lstStyle/>
          <a:p>
            <a:r>
              <a:rPr lang="en-US" sz="3400" dirty="0"/>
              <a:t>Chemistry Link to Health: Antacids </a:t>
            </a:r>
            <a:r>
              <a:rPr lang="en-US" sz="2000" b="0" baseline="0" dirty="0"/>
              <a:t>(1 of 2)</a:t>
            </a:r>
            <a:endParaRPr lang="en-IN" sz="2000" b="0" baseline="0" dirty="0"/>
          </a:p>
        </p:txBody>
      </p:sp>
      <p:sp>
        <p:nvSpPr>
          <p:cNvPr id="3" name="Content Placeholder 2">
            <a:extLst>
              <a:ext uri="{FF2B5EF4-FFF2-40B4-BE49-F238E27FC236}">
                <a16:creationId xmlns:a16="http://schemas.microsoft.com/office/drawing/2014/main" id="{A1E787CB-4A8B-4854-86B1-E34D376F9923}"/>
              </a:ext>
            </a:extLst>
          </p:cNvPr>
          <p:cNvSpPr>
            <a:spLocks noGrp="1"/>
          </p:cNvSpPr>
          <p:nvPr>
            <p:ph sz="quarter" idx="14"/>
          </p:nvPr>
        </p:nvSpPr>
        <p:spPr>
          <a:xfrm>
            <a:off x="457200" y="1555200"/>
            <a:ext cx="8229600" cy="1930950"/>
          </a:xfrm>
        </p:spPr>
        <p:txBody>
          <a:bodyPr/>
          <a:lstStyle/>
          <a:p>
            <a:pPr marL="432" indent="0">
              <a:buNone/>
            </a:pPr>
            <a:r>
              <a:rPr lang="en-US" sz="2400" dirty="0"/>
              <a:t>Antacids are substances that</a:t>
            </a:r>
          </a:p>
          <a:p>
            <a:r>
              <a:rPr lang="en-US" sz="2400" dirty="0"/>
              <a:t>are used to neutralize excess stomach acid</a:t>
            </a:r>
          </a:p>
          <a:p>
            <a:r>
              <a:rPr lang="en-US" sz="2400" dirty="0"/>
              <a:t>are often made of aluminum hydroxide and magnesium hydroxide mixtures</a:t>
            </a:r>
          </a:p>
        </p:txBody>
      </p:sp>
      <p:sp>
        <p:nvSpPr>
          <p:cNvPr id="4" name="Content Placeholder 3">
            <a:extLst>
              <a:ext uri="{FF2B5EF4-FFF2-40B4-BE49-F238E27FC236}">
                <a16:creationId xmlns:a16="http://schemas.microsoft.com/office/drawing/2014/main" id="{2F506D75-F250-4249-9DBB-C1FD4551A4EB}"/>
              </a:ext>
            </a:extLst>
          </p:cNvPr>
          <p:cNvSpPr>
            <a:spLocks noGrp="1"/>
          </p:cNvSpPr>
          <p:nvPr>
            <p:ph sz="quarter" idx="15"/>
          </p:nvPr>
        </p:nvSpPr>
        <p:spPr>
          <a:xfrm>
            <a:off x="454672" y="3633449"/>
            <a:ext cx="3926828" cy="792000"/>
          </a:xfrm>
        </p:spPr>
        <p:txBody>
          <a:bodyPr/>
          <a:lstStyle/>
          <a:p>
            <a:pPr marL="432" indent="0">
              <a:buNone/>
            </a:pPr>
            <a:r>
              <a:rPr lang="en-US" sz="2400" dirty="0"/>
              <a:t>These hydroxides are not very soluble in water, so the</a:t>
            </a:r>
          </a:p>
        </p:txBody>
      </p:sp>
      <p:sp>
        <p:nvSpPr>
          <p:cNvPr id="6" name="Content Placeholder 5">
            <a:extLst>
              <a:ext uri="{FF2B5EF4-FFF2-40B4-BE49-F238E27FC236}">
                <a16:creationId xmlns:a16="http://schemas.microsoft.com/office/drawing/2014/main" id="{3FCB1235-6EEE-4BEF-8C4D-F78AE1A967FF}"/>
              </a:ext>
            </a:extLst>
          </p:cNvPr>
          <p:cNvSpPr>
            <a:spLocks noGrp="1"/>
          </p:cNvSpPr>
          <p:nvPr>
            <p:ph sz="quarter" idx="16"/>
          </p:nvPr>
        </p:nvSpPr>
        <p:spPr>
          <a:xfrm>
            <a:off x="457201" y="4498689"/>
            <a:ext cx="2571750" cy="414000"/>
          </a:xfrm>
          <a:noFill/>
          <a:ln>
            <a:noFill/>
          </a:ln>
        </p:spPr>
        <p:txBody>
          <a:bodyPr lIns="0" tIns="0" rIns="0" bIns="0" anchor="t" anchorCtr="0"/>
          <a:lstStyle/>
          <a:p>
            <a:pPr marL="432" indent="0">
              <a:buNone/>
            </a:pPr>
            <a:r>
              <a:rPr lang="en-IN" sz="2400" dirty="0"/>
              <a:t>levels of available</a:t>
            </a:r>
          </a:p>
        </p:txBody>
      </p:sp>
      <p:graphicFrame>
        <p:nvGraphicFramePr>
          <p:cNvPr id="14" name="Object 13" descr="O H super minus are">
            <a:extLst>
              <a:ext uri="{FF2B5EF4-FFF2-40B4-BE49-F238E27FC236}">
                <a16:creationId xmlns:a16="http://schemas.microsoft.com/office/drawing/2014/main" id="{4B6DF375-ADA8-4407-9241-D44C1B0A5DE7}"/>
              </a:ext>
            </a:extLst>
          </p:cNvPr>
          <p:cNvGraphicFramePr>
            <a:graphicFrameLocks noChangeAspect="1"/>
          </p:cNvGraphicFramePr>
          <p:nvPr>
            <p:extLst/>
          </p:nvPr>
        </p:nvGraphicFramePr>
        <p:xfrm>
          <a:off x="3136900" y="4462463"/>
          <a:ext cx="1155700" cy="444500"/>
        </p:xfrm>
        <a:graphic>
          <a:graphicData uri="http://schemas.openxmlformats.org/presentationml/2006/ole">
            <mc:AlternateContent xmlns:mc="http://schemas.openxmlformats.org/markup-compatibility/2006">
              <mc:Choice xmlns:v="urn:schemas-microsoft-com:vml" Requires="v">
                <p:oleObj spid="_x0000_s113667" name="Equation" r:id="rId3" imgW="1155600" imgH="444240" progId="Equation.DSMT4">
                  <p:embed/>
                </p:oleObj>
              </mc:Choice>
              <mc:Fallback>
                <p:oleObj name="Equation" r:id="rId3" imgW="1155600" imgH="444240" progId="Equation.DSMT4">
                  <p:embed/>
                  <p:pic>
                    <p:nvPicPr>
                      <p:cNvPr id="14" name="Object 13" descr="O H super minus are">
                        <a:extLst>
                          <a:ext uri="{FF2B5EF4-FFF2-40B4-BE49-F238E27FC236}">
                            <a16:creationId xmlns:a16="http://schemas.microsoft.com/office/drawing/2014/main" id="{4B6DF375-ADA8-4407-9241-D44C1B0A5DE7}"/>
                          </a:ext>
                        </a:extLst>
                      </p:cNvPr>
                      <p:cNvPicPr/>
                      <p:nvPr/>
                    </p:nvPicPr>
                    <p:blipFill>
                      <a:blip r:embed="rId4"/>
                      <a:stretch>
                        <a:fillRect/>
                      </a:stretch>
                    </p:blipFill>
                    <p:spPr>
                      <a:xfrm>
                        <a:off x="3136900" y="4462463"/>
                        <a:ext cx="11557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E04444E-7A8F-4F12-A6D0-0923C3734233}"/>
              </a:ext>
            </a:extLst>
          </p:cNvPr>
          <p:cNvSpPr>
            <a:spLocks noGrp="1"/>
          </p:cNvSpPr>
          <p:nvPr>
            <p:ph sz="quarter" idx="17"/>
          </p:nvPr>
        </p:nvSpPr>
        <p:spPr>
          <a:xfrm>
            <a:off x="457201" y="4991101"/>
            <a:ext cx="3924299" cy="1219199"/>
          </a:xfrm>
          <a:noFill/>
          <a:ln>
            <a:noFill/>
          </a:ln>
        </p:spPr>
        <p:txBody>
          <a:bodyPr lIns="0" tIns="0" rIns="0" bIns="0" anchor="t" anchorCtr="0"/>
          <a:lstStyle/>
          <a:p>
            <a:pPr marL="432" indent="0">
              <a:buNone/>
            </a:pPr>
            <a:r>
              <a:rPr lang="en-IN" sz="2400" dirty="0"/>
              <a:t>not damaging to the intestinal tract.</a:t>
            </a:r>
          </a:p>
        </p:txBody>
      </p:sp>
      <p:pic>
        <p:nvPicPr>
          <p:cNvPr id="15" name="Content Placeholder 14" descr="A bottle of the antacid.">
            <a:extLst>
              <a:ext uri="{FF2B5EF4-FFF2-40B4-BE49-F238E27FC236}">
                <a16:creationId xmlns:a16="http://schemas.microsoft.com/office/drawing/2014/main" id="{BFDD57BD-4929-434E-A978-DD567CCB0A09}"/>
              </a:ext>
            </a:extLst>
          </p:cNvPr>
          <p:cNvPicPr>
            <a:picLocks noGrp="1" noChangeAspect="1"/>
          </p:cNvPicPr>
          <p:nvPr>
            <p:ph sz="quarter" idx="18"/>
          </p:nvPr>
        </p:nvPicPr>
        <p:blipFill>
          <a:blip r:embed="rId5"/>
          <a:stretch>
            <a:fillRect/>
          </a:stretch>
        </p:blipFill>
        <p:spPr>
          <a:xfrm>
            <a:off x="5649834" y="3614399"/>
            <a:ext cx="2060627" cy="2743438"/>
          </a:xfrm>
          <a:prstGeom prst="rect">
            <a:avLst/>
          </a:prstGeom>
        </p:spPr>
      </p:pic>
    </p:spTree>
    <p:extLst>
      <p:ext uri="{BB962C8B-B14F-4D97-AF65-F5344CB8AC3E}">
        <p14:creationId xmlns:p14="http://schemas.microsoft.com/office/powerpoint/2010/main" val="268009045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91ED0-C049-4C4A-AD22-BC17A31123E1}"/>
              </a:ext>
            </a:extLst>
          </p:cNvPr>
          <p:cNvSpPr>
            <a:spLocks noGrp="1"/>
          </p:cNvSpPr>
          <p:nvPr>
            <p:ph type="title"/>
          </p:nvPr>
        </p:nvSpPr>
        <p:spPr>
          <a:xfrm>
            <a:off x="457200" y="215371"/>
            <a:ext cx="8347587" cy="1097279"/>
          </a:xfrm>
        </p:spPr>
        <p:txBody>
          <a:bodyPr/>
          <a:lstStyle/>
          <a:p>
            <a:r>
              <a:rPr lang="en-US" sz="3400" dirty="0"/>
              <a:t>Chemistry Link to Health: Antacids </a:t>
            </a:r>
            <a:r>
              <a:rPr lang="en-US" sz="2000" b="0" i="0" u="none" strike="noStrike" cap="none" baseline="0" dirty="0">
                <a:solidFill>
                  <a:srgbClr val="007FA3"/>
                </a:solidFill>
                <a:effectLst/>
                <a:latin typeface="+mj-lt"/>
                <a:ea typeface="Times New Roman"/>
                <a:cs typeface="Times New Roman"/>
                <a:sym typeface="Times New Roman"/>
              </a:rPr>
              <a:t>(2 of 2)</a:t>
            </a:r>
            <a:endParaRPr lang="en-IN" sz="2000" b="0" baseline="0" dirty="0"/>
          </a:p>
        </p:txBody>
      </p:sp>
      <p:sp>
        <p:nvSpPr>
          <p:cNvPr id="3" name="Content Placeholder 2">
            <a:extLst>
              <a:ext uri="{FF2B5EF4-FFF2-40B4-BE49-F238E27FC236}">
                <a16:creationId xmlns:a16="http://schemas.microsoft.com/office/drawing/2014/main" id="{A1E787CB-4A8B-4854-86B1-E34D376F9923}"/>
              </a:ext>
            </a:extLst>
          </p:cNvPr>
          <p:cNvSpPr>
            <a:spLocks noGrp="1"/>
          </p:cNvSpPr>
          <p:nvPr>
            <p:ph sz="quarter" idx="13"/>
          </p:nvPr>
        </p:nvSpPr>
        <p:spPr>
          <a:xfrm>
            <a:off x="457200" y="1556327"/>
            <a:ext cx="8229600" cy="936000"/>
          </a:xfrm>
        </p:spPr>
        <p:txBody>
          <a:bodyPr/>
          <a:lstStyle/>
          <a:p>
            <a:pPr marL="432" indent="0">
              <a:buNone/>
            </a:pPr>
            <a:r>
              <a:rPr lang="en-US" sz="2400" dirty="0"/>
              <a:t>Basic Compounds in Antacid Tablets:</a:t>
            </a:r>
          </a:p>
          <a:p>
            <a:pPr marL="432" indent="0">
              <a:buNone/>
            </a:pPr>
            <a:r>
              <a:rPr lang="en-IN" b="1" dirty="0"/>
              <a:t>Table 10.7</a:t>
            </a:r>
            <a:r>
              <a:rPr lang="en-IN" dirty="0"/>
              <a:t> Basic Compounds in Some Antacids</a:t>
            </a:r>
          </a:p>
        </p:txBody>
      </p:sp>
      <p:graphicFrame>
        <p:nvGraphicFramePr>
          <p:cNvPr id="5" name="Table 6">
            <a:extLst>
              <a:ext uri="{FF2B5EF4-FFF2-40B4-BE49-F238E27FC236}">
                <a16:creationId xmlns:a16="http://schemas.microsoft.com/office/drawing/2014/main" id="{5B818EC2-46A5-4680-B136-0A2A5B5BBBF3}"/>
              </a:ext>
            </a:extLst>
          </p:cNvPr>
          <p:cNvGraphicFramePr>
            <a:graphicFrameLocks noGrp="1"/>
          </p:cNvGraphicFramePr>
          <p:nvPr>
            <p:ph sz="quarter" idx="14"/>
            <p:extLst/>
          </p:nvPr>
        </p:nvGraphicFramePr>
        <p:xfrm>
          <a:off x="457200" y="2745529"/>
          <a:ext cx="8229600" cy="3276000"/>
        </p:xfrm>
        <a:graphic>
          <a:graphicData uri="http://schemas.openxmlformats.org/drawingml/2006/table">
            <a:tbl>
              <a:tblPr firstRow="1" bandRow="1">
                <a:tableStyleId>{2D5ABB26-0587-4C30-8999-92F81FD0307C}</a:tableStyleId>
              </a:tblPr>
              <a:tblGrid>
                <a:gridCol w="4781550">
                  <a:extLst>
                    <a:ext uri="{9D8B030D-6E8A-4147-A177-3AD203B41FA5}">
                      <a16:colId xmlns:a16="http://schemas.microsoft.com/office/drawing/2014/main" val="2725535942"/>
                    </a:ext>
                  </a:extLst>
                </a:gridCol>
                <a:gridCol w="3448050">
                  <a:extLst>
                    <a:ext uri="{9D8B030D-6E8A-4147-A177-3AD203B41FA5}">
                      <a16:colId xmlns:a16="http://schemas.microsoft.com/office/drawing/2014/main" val="2879987947"/>
                    </a:ext>
                  </a:extLst>
                </a:gridCol>
              </a:tblGrid>
              <a:tr h="468000">
                <a:tc>
                  <a:txBody>
                    <a:bodyPr/>
                    <a:lstStyle/>
                    <a:p>
                      <a:r>
                        <a:rPr lang="en-IN" sz="2000" b="1" dirty="0"/>
                        <a:t>Antacid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0" b="1" i="0" u="none" strike="noStrike" cap="none" baseline="0" dirty="0">
                          <a:solidFill>
                            <a:schemeClr val="tx1"/>
                          </a:solidFill>
                          <a:latin typeface="+mn-lt"/>
                          <a:ea typeface="+mn-ea"/>
                          <a:cs typeface="+mn-cs"/>
                          <a:sym typeface="Arial"/>
                        </a:rPr>
                        <a:t>Base(s)</a:t>
                      </a:r>
                      <a:endParaRPr lang="en-IN" sz="2000" b="1"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49863"/>
                  </a:ext>
                </a:extLst>
              </a:tr>
              <a:tr h="468000">
                <a:tc>
                  <a:txBody>
                    <a:bodyPr/>
                    <a:lstStyle/>
                    <a:p>
                      <a:r>
                        <a:rPr lang="en-IN" sz="2000" b="0" i="0" u="none" strike="noStrike" cap="none" baseline="0" dirty="0" err="1">
                          <a:solidFill>
                            <a:schemeClr val="tx1"/>
                          </a:solidFill>
                          <a:latin typeface="+mn-lt"/>
                          <a:ea typeface="+mn-ea"/>
                          <a:cs typeface="+mn-cs"/>
                          <a:sym typeface="Arial"/>
                        </a:rPr>
                        <a:t>Amphojel</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25000" dirty="0"/>
                        <a:t>A l left parenthesis O H right parenthesis sub 3</a:t>
                      </a:r>
                      <a:endParaRPr lang="en-IN" sz="2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5288732"/>
                  </a:ext>
                </a:extLst>
              </a:tr>
              <a:tr h="468000">
                <a:tc>
                  <a:txBody>
                    <a:bodyPr/>
                    <a:lstStyle/>
                    <a:p>
                      <a:r>
                        <a:rPr lang="en-IN" sz="2000" b="0" i="0" u="none" strike="noStrike" cap="none" baseline="0" dirty="0">
                          <a:solidFill>
                            <a:schemeClr val="tx1"/>
                          </a:solidFill>
                          <a:latin typeface="+mn-lt"/>
                          <a:ea typeface="+mn-ea"/>
                          <a:cs typeface="+mn-cs"/>
                          <a:sym typeface="Arial"/>
                        </a:rPr>
                        <a:t>Milk of magnesia</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25000" dirty="0"/>
                        <a:t>M g left parenthesis O H right parenthesis sub 2</a:t>
                      </a:r>
                      <a:endParaRPr lang="en-IN" sz="2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3194339"/>
                  </a:ext>
                </a:extLst>
              </a:tr>
              <a:tr h="468000">
                <a:tc>
                  <a:txBody>
                    <a:bodyPr/>
                    <a:lstStyle/>
                    <a:p>
                      <a:r>
                        <a:rPr lang="it-IT" sz="2000" b="0" i="0" u="none" strike="noStrike" cap="none" baseline="0" dirty="0">
                          <a:solidFill>
                            <a:schemeClr val="tx1"/>
                          </a:solidFill>
                          <a:latin typeface="+mn-lt"/>
                          <a:ea typeface="+mn-ea"/>
                          <a:cs typeface="+mn-cs"/>
                          <a:sym typeface="Arial"/>
                        </a:rPr>
                        <a:t>Mylanta, Maalox, Di-Gel, Gelusil, Riopan</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25000" dirty="0"/>
                        <a:t>M g left parenthesis O H right parenthesis sub 2, A l left parenthesis O H right parenthesis sub 3</a:t>
                      </a:r>
                      <a:endParaRPr lang="en-IN" sz="2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6449795"/>
                  </a:ext>
                </a:extLst>
              </a:tr>
              <a:tr h="468000">
                <a:tc>
                  <a:txBody>
                    <a:bodyPr/>
                    <a:lstStyle/>
                    <a:p>
                      <a:r>
                        <a:rPr lang="en-IN" sz="2000" b="0" i="0" u="none" strike="noStrike" cap="none" baseline="0" dirty="0" err="1">
                          <a:solidFill>
                            <a:schemeClr val="tx1"/>
                          </a:solidFill>
                          <a:latin typeface="+mn-lt"/>
                          <a:ea typeface="+mn-ea"/>
                          <a:cs typeface="+mn-cs"/>
                          <a:sym typeface="Arial"/>
                        </a:rPr>
                        <a:t>Bisodol</a:t>
                      </a:r>
                      <a:r>
                        <a:rPr lang="en-IN" sz="2000" b="0" i="0" u="none" strike="noStrike" cap="none" baseline="0" dirty="0">
                          <a:solidFill>
                            <a:schemeClr val="tx1"/>
                          </a:solidFill>
                          <a:latin typeface="+mn-lt"/>
                          <a:ea typeface="+mn-ea"/>
                          <a:cs typeface="+mn-cs"/>
                          <a:sym typeface="Arial"/>
                        </a:rPr>
                        <a:t>, Rolaids</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200" baseline="-25000" dirty="0"/>
                        <a:t>C a C O sub 3, M g left parenthesis O H right parenthesis sub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6420174"/>
                  </a:ext>
                </a:extLst>
              </a:tr>
              <a:tr h="468000">
                <a:tc>
                  <a:txBody>
                    <a:bodyPr/>
                    <a:lstStyle/>
                    <a:p>
                      <a:r>
                        <a:rPr lang="en-IN" sz="2000" b="0" i="0" u="none" strike="noStrike" cap="none" baseline="0" dirty="0" err="1">
                          <a:solidFill>
                            <a:schemeClr val="tx1"/>
                          </a:solidFill>
                          <a:latin typeface="+mn-lt"/>
                          <a:ea typeface="+mn-ea"/>
                          <a:cs typeface="+mn-cs"/>
                          <a:sym typeface="Arial"/>
                        </a:rPr>
                        <a:t>Titralac</a:t>
                      </a:r>
                      <a:r>
                        <a:rPr lang="en-IN" sz="2000" b="0" i="0" u="none" strike="noStrike" cap="none" baseline="0" dirty="0">
                          <a:solidFill>
                            <a:schemeClr val="tx1"/>
                          </a:solidFill>
                          <a:latin typeface="+mn-lt"/>
                          <a:ea typeface="+mn-ea"/>
                          <a:cs typeface="+mn-cs"/>
                          <a:sym typeface="Arial"/>
                        </a:rPr>
                        <a:t>, Tums, Pepto-Bismol</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aseline="-25000" dirty="0"/>
                        <a:t>C a C O sub 3</a:t>
                      </a:r>
                      <a:endParaRPr lang="en-IN" sz="2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0392911"/>
                  </a:ext>
                </a:extLst>
              </a:tr>
              <a:tr h="468000">
                <a:tc>
                  <a:txBody>
                    <a:bodyPr/>
                    <a:lstStyle/>
                    <a:p>
                      <a:r>
                        <a:rPr lang="en-IN" sz="2000" b="0" i="0" u="none" strike="noStrike" cap="none" baseline="0" dirty="0">
                          <a:solidFill>
                            <a:schemeClr val="tx1"/>
                          </a:solidFill>
                          <a:latin typeface="+mn-lt"/>
                          <a:ea typeface="+mn-ea"/>
                          <a:cs typeface="+mn-cs"/>
                          <a:sym typeface="Arial"/>
                        </a:rPr>
                        <a:t>Alka-Seltzer</a:t>
                      </a:r>
                      <a:endParaRPr lang="en-I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aseline="-25000" dirty="0"/>
                        <a:t>N a H C O sub 3, K H C O sub 3</a:t>
                      </a:r>
                      <a:endParaRPr lang="en-IN" sz="200" baseline="-25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1905483"/>
                  </a:ext>
                </a:extLst>
              </a:tr>
            </a:tbl>
          </a:graphicData>
        </a:graphic>
      </p:graphicFrame>
      <p:graphicFrame>
        <p:nvGraphicFramePr>
          <p:cNvPr id="7" name="Object 6">
            <a:extLst>
              <a:ext uri="{FF2B5EF4-FFF2-40B4-BE49-F238E27FC236}">
                <a16:creationId xmlns:a16="http://schemas.microsoft.com/office/drawing/2014/main" id="{62B00DE3-9220-4892-BAF7-3964E797B8CD}"/>
              </a:ext>
              <a:ext uri="{C183D7F6-B498-43B3-948B-1728B52AA6E4}">
                <adec:decorative xmlns:adec="http://schemas.microsoft.com/office/drawing/2017/decorative" val="1"/>
              </a:ext>
            </a:extLst>
          </p:cNvPr>
          <p:cNvGraphicFramePr>
            <a:graphicFrameLocks noChangeAspect="1"/>
          </p:cNvGraphicFramePr>
          <p:nvPr>
            <p:extLst/>
          </p:nvPr>
        </p:nvGraphicFramePr>
        <p:xfrm>
          <a:off x="5310188" y="3258184"/>
          <a:ext cx="927100" cy="330200"/>
        </p:xfrm>
        <a:graphic>
          <a:graphicData uri="http://schemas.openxmlformats.org/presentationml/2006/ole">
            <mc:AlternateContent xmlns:mc="http://schemas.openxmlformats.org/markup-compatibility/2006">
              <mc:Choice xmlns:v="urn:schemas-microsoft-com:vml" Requires="v">
                <p:oleObj spid="_x0000_s114696" name="Equation" r:id="rId3" imgW="927000" imgH="330120" progId="Equation.DSMT4">
                  <p:embed/>
                </p:oleObj>
              </mc:Choice>
              <mc:Fallback>
                <p:oleObj name="Equation" r:id="rId3" imgW="927000" imgH="330120" progId="Equation.DSMT4">
                  <p:embed/>
                  <p:pic>
                    <p:nvPicPr>
                      <p:cNvPr id="7" name="Object 6">
                        <a:extLst>
                          <a:ext uri="{FF2B5EF4-FFF2-40B4-BE49-F238E27FC236}">
                            <a16:creationId xmlns:a16="http://schemas.microsoft.com/office/drawing/2014/main" id="{62B00DE3-9220-4892-BAF7-3964E797B8CD}"/>
                          </a:ext>
                          <a:ext uri="{C183D7F6-B498-43B3-948B-1728B52AA6E4}">
                            <adec:decorative xmlns:adec="http://schemas.microsoft.com/office/drawing/2017/decorative" val="1"/>
                          </a:ext>
                        </a:extLst>
                      </p:cNvPr>
                      <p:cNvPicPr/>
                      <p:nvPr/>
                    </p:nvPicPr>
                    <p:blipFill>
                      <a:blip r:embed="rId4"/>
                      <a:stretch>
                        <a:fillRect/>
                      </a:stretch>
                    </p:blipFill>
                    <p:spPr>
                      <a:xfrm>
                        <a:off x="5310188" y="3258184"/>
                        <a:ext cx="927100" cy="330200"/>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CF4AB90D-B9F6-46A6-AEE0-68F686349BB9}"/>
              </a:ext>
              <a:ext uri="{C183D7F6-B498-43B3-948B-1728B52AA6E4}">
                <adec:decorative xmlns:adec="http://schemas.microsoft.com/office/drawing/2017/decorative" val="1"/>
              </a:ext>
            </a:extLst>
          </p:cNvPr>
          <p:cNvGraphicFramePr>
            <a:graphicFrameLocks noChangeAspect="1"/>
          </p:cNvGraphicFramePr>
          <p:nvPr>
            <p:extLst/>
          </p:nvPr>
        </p:nvGraphicFramePr>
        <p:xfrm>
          <a:off x="5310188" y="3690797"/>
          <a:ext cx="1028700" cy="330200"/>
        </p:xfrm>
        <a:graphic>
          <a:graphicData uri="http://schemas.openxmlformats.org/presentationml/2006/ole">
            <mc:AlternateContent xmlns:mc="http://schemas.openxmlformats.org/markup-compatibility/2006">
              <mc:Choice xmlns:v="urn:schemas-microsoft-com:vml" Requires="v">
                <p:oleObj spid="_x0000_s114697" name="Equation" r:id="rId5" imgW="1028520" imgH="330120" progId="Equation.DSMT4">
                  <p:embed/>
                </p:oleObj>
              </mc:Choice>
              <mc:Fallback>
                <p:oleObj name="Equation" r:id="rId5" imgW="1028520" imgH="330120" progId="Equation.DSMT4">
                  <p:embed/>
                  <p:pic>
                    <p:nvPicPr>
                      <p:cNvPr id="8" name="Object 7">
                        <a:extLst>
                          <a:ext uri="{FF2B5EF4-FFF2-40B4-BE49-F238E27FC236}">
                            <a16:creationId xmlns:a16="http://schemas.microsoft.com/office/drawing/2014/main" id="{CF4AB90D-B9F6-46A6-AEE0-68F686349BB9}"/>
                          </a:ext>
                          <a:ext uri="{C183D7F6-B498-43B3-948B-1728B52AA6E4}">
                            <adec:decorative xmlns:adec="http://schemas.microsoft.com/office/drawing/2017/decorative" val="1"/>
                          </a:ext>
                        </a:extLst>
                      </p:cNvPr>
                      <p:cNvPicPr/>
                      <p:nvPr/>
                    </p:nvPicPr>
                    <p:blipFill>
                      <a:blip r:embed="rId6"/>
                      <a:stretch>
                        <a:fillRect/>
                      </a:stretch>
                    </p:blipFill>
                    <p:spPr>
                      <a:xfrm>
                        <a:off x="5310188" y="3690797"/>
                        <a:ext cx="1028700" cy="330200"/>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97BE0B2C-1235-4549-9E5F-66D5E194A1CE}"/>
              </a:ext>
              <a:ext uri="{C183D7F6-B498-43B3-948B-1728B52AA6E4}">
                <adec:decorative xmlns:adec="http://schemas.microsoft.com/office/drawing/2017/decorative" val="1"/>
              </a:ext>
            </a:extLst>
          </p:cNvPr>
          <p:cNvGraphicFramePr>
            <a:graphicFrameLocks noChangeAspect="1"/>
          </p:cNvGraphicFramePr>
          <p:nvPr>
            <p:extLst/>
          </p:nvPr>
        </p:nvGraphicFramePr>
        <p:xfrm>
          <a:off x="5316538" y="4192268"/>
          <a:ext cx="2044700" cy="330200"/>
        </p:xfrm>
        <a:graphic>
          <a:graphicData uri="http://schemas.openxmlformats.org/presentationml/2006/ole">
            <mc:AlternateContent xmlns:mc="http://schemas.openxmlformats.org/markup-compatibility/2006">
              <mc:Choice xmlns:v="urn:schemas-microsoft-com:vml" Requires="v">
                <p:oleObj spid="_x0000_s114698" name="Equation" r:id="rId7" imgW="2044440" imgH="330120" progId="Equation.DSMT4">
                  <p:embed/>
                </p:oleObj>
              </mc:Choice>
              <mc:Fallback>
                <p:oleObj name="Equation" r:id="rId7" imgW="2044440" imgH="330120" progId="Equation.DSMT4">
                  <p:embed/>
                  <p:pic>
                    <p:nvPicPr>
                      <p:cNvPr id="9" name="Object 8">
                        <a:extLst>
                          <a:ext uri="{FF2B5EF4-FFF2-40B4-BE49-F238E27FC236}">
                            <a16:creationId xmlns:a16="http://schemas.microsoft.com/office/drawing/2014/main" id="{97BE0B2C-1235-4549-9E5F-66D5E194A1CE}"/>
                          </a:ext>
                          <a:ext uri="{C183D7F6-B498-43B3-948B-1728B52AA6E4}">
                            <adec:decorative xmlns:adec="http://schemas.microsoft.com/office/drawing/2017/decorative" val="1"/>
                          </a:ext>
                        </a:extLst>
                      </p:cNvPr>
                      <p:cNvPicPr/>
                      <p:nvPr/>
                    </p:nvPicPr>
                    <p:blipFill>
                      <a:blip r:embed="rId8"/>
                      <a:stretch>
                        <a:fillRect/>
                      </a:stretch>
                    </p:blipFill>
                    <p:spPr>
                      <a:xfrm>
                        <a:off x="5316538" y="4192268"/>
                        <a:ext cx="2044700" cy="330200"/>
                      </a:xfrm>
                      <a:prstGeom prst="rect">
                        <a:avLst/>
                      </a:prstGeom>
                      <a:solidFill>
                        <a:schemeClr val="bg1"/>
                      </a:solidFill>
                    </p:spPr>
                  </p:pic>
                </p:oleObj>
              </mc:Fallback>
            </mc:AlternateContent>
          </a:graphicData>
        </a:graphic>
      </p:graphicFrame>
      <p:graphicFrame>
        <p:nvGraphicFramePr>
          <p:cNvPr id="10" name="Object 9">
            <a:extLst>
              <a:ext uri="{FF2B5EF4-FFF2-40B4-BE49-F238E27FC236}">
                <a16:creationId xmlns:a16="http://schemas.microsoft.com/office/drawing/2014/main" id="{34FE6F68-83C2-4363-9F15-2EFE864B6CD6}"/>
              </a:ext>
              <a:ext uri="{C183D7F6-B498-43B3-948B-1728B52AA6E4}">
                <adec:decorative xmlns:adec="http://schemas.microsoft.com/office/drawing/2017/decorative" val="1"/>
              </a:ext>
            </a:extLst>
          </p:cNvPr>
          <p:cNvGraphicFramePr>
            <a:graphicFrameLocks noChangeAspect="1"/>
          </p:cNvGraphicFramePr>
          <p:nvPr>
            <p:extLst/>
          </p:nvPr>
        </p:nvGraphicFramePr>
        <p:xfrm>
          <a:off x="5297488" y="4643592"/>
          <a:ext cx="1968500" cy="330200"/>
        </p:xfrm>
        <a:graphic>
          <a:graphicData uri="http://schemas.openxmlformats.org/presentationml/2006/ole">
            <mc:AlternateContent xmlns:mc="http://schemas.openxmlformats.org/markup-compatibility/2006">
              <mc:Choice xmlns:v="urn:schemas-microsoft-com:vml" Requires="v">
                <p:oleObj spid="_x0000_s114699" name="Equation" r:id="rId9" imgW="1968480" imgH="330120" progId="Equation.DSMT4">
                  <p:embed/>
                </p:oleObj>
              </mc:Choice>
              <mc:Fallback>
                <p:oleObj name="Equation" r:id="rId9" imgW="1968480" imgH="330120" progId="Equation.DSMT4">
                  <p:embed/>
                  <p:pic>
                    <p:nvPicPr>
                      <p:cNvPr id="10" name="Object 9">
                        <a:extLst>
                          <a:ext uri="{FF2B5EF4-FFF2-40B4-BE49-F238E27FC236}">
                            <a16:creationId xmlns:a16="http://schemas.microsoft.com/office/drawing/2014/main" id="{34FE6F68-83C2-4363-9F15-2EFE864B6CD6}"/>
                          </a:ext>
                          <a:ext uri="{C183D7F6-B498-43B3-948B-1728B52AA6E4}">
                            <adec:decorative xmlns:adec="http://schemas.microsoft.com/office/drawing/2017/decorative" val="1"/>
                          </a:ext>
                        </a:extLst>
                      </p:cNvPr>
                      <p:cNvPicPr/>
                      <p:nvPr/>
                    </p:nvPicPr>
                    <p:blipFill>
                      <a:blip r:embed="rId10"/>
                      <a:stretch>
                        <a:fillRect/>
                      </a:stretch>
                    </p:blipFill>
                    <p:spPr>
                      <a:xfrm>
                        <a:off x="5297488" y="4643592"/>
                        <a:ext cx="1968500" cy="330200"/>
                      </a:xfrm>
                      <a:prstGeom prst="rect">
                        <a:avLst/>
                      </a:prstGeom>
                      <a:solidFill>
                        <a:schemeClr val="bg1"/>
                      </a:solidFill>
                    </p:spPr>
                  </p:pic>
                </p:oleObj>
              </mc:Fallback>
            </mc:AlternateContent>
          </a:graphicData>
        </a:graphic>
      </p:graphicFrame>
      <p:graphicFrame>
        <p:nvGraphicFramePr>
          <p:cNvPr id="11" name="Object 10">
            <a:extLst>
              <a:ext uri="{FF2B5EF4-FFF2-40B4-BE49-F238E27FC236}">
                <a16:creationId xmlns:a16="http://schemas.microsoft.com/office/drawing/2014/main" id="{1354EA74-D419-4120-8F70-948D063791AC}"/>
              </a:ext>
              <a:ext uri="{C183D7F6-B498-43B3-948B-1728B52AA6E4}">
                <adec:decorative xmlns:adec="http://schemas.microsoft.com/office/drawing/2017/decorative" val="1"/>
              </a:ext>
            </a:extLst>
          </p:cNvPr>
          <p:cNvGraphicFramePr>
            <a:graphicFrameLocks noChangeAspect="1"/>
          </p:cNvGraphicFramePr>
          <p:nvPr>
            <p:extLst/>
          </p:nvPr>
        </p:nvGraphicFramePr>
        <p:xfrm>
          <a:off x="5316538" y="5132487"/>
          <a:ext cx="850900" cy="330200"/>
        </p:xfrm>
        <a:graphic>
          <a:graphicData uri="http://schemas.openxmlformats.org/presentationml/2006/ole">
            <mc:AlternateContent xmlns:mc="http://schemas.openxmlformats.org/markup-compatibility/2006">
              <mc:Choice xmlns:v="urn:schemas-microsoft-com:vml" Requires="v">
                <p:oleObj spid="_x0000_s114700" name="Equation" r:id="rId11" imgW="850680" imgH="330120" progId="Equation.DSMT4">
                  <p:embed/>
                </p:oleObj>
              </mc:Choice>
              <mc:Fallback>
                <p:oleObj name="Equation" r:id="rId11" imgW="850680" imgH="330120" progId="Equation.DSMT4">
                  <p:embed/>
                  <p:pic>
                    <p:nvPicPr>
                      <p:cNvPr id="11" name="Object 10">
                        <a:extLst>
                          <a:ext uri="{FF2B5EF4-FFF2-40B4-BE49-F238E27FC236}">
                            <a16:creationId xmlns:a16="http://schemas.microsoft.com/office/drawing/2014/main" id="{1354EA74-D419-4120-8F70-948D063791AC}"/>
                          </a:ext>
                          <a:ext uri="{C183D7F6-B498-43B3-948B-1728B52AA6E4}">
                            <adec:decorative xmlns:adec="http://schemas.microsoft.com/office/drawing/2017/decorative" val="1"/>
                          </a:ext>
                        </a:extLst>
                      </p:cNvPr>
                      <p:cNvPicPr/>
                      <p:nvPr/>
                    </p:nvPicPr>
                    <p:blipFill>
                      <a:blip r:embed="rId12"/>
                      <a:stretch>
                        <a:fillRect/>
                      </a:stretch>
                    </p:blipFill>
                    <p:spPr>
                      <a:xfrm>
                        <a:off x="5316538" y="5132487"/>
                        <a:ext cx="850900" cy="330200"/>
                      </a:xfrm>
                      <a:prstGeom prst="rect">
                        <a:avLst/>
                      </a:prstGeom>
                      <a:solidFill>
                        <a:schemeClr val="bg1"/>
                      </a:solidFill>
                    </p:spPr>
                  </p:pic>
                </p:oleObj>
              </mc:Fallback>
            </mc:AlternateContent>
          </a:graphicData>
        </a:graphic>
      </p:graphicFrame>
      <p:graphicFrame>
        <p:nvGraphicFramePr>
          <p:cNvPr id="12" name="Object 11">
            <a:extLst>
              <a:ext uri="{FF2B5EF4-FFF2-40B4-BE49-F238E27FC236}">
                <a16:creationId xmlns:a16="http://schemas.microsoft.com/office/drawing/2014/main" id="{317AACC3-BD7F-4952-9040-593CB01EEDEA}"/>
              </a:ext>
              <a:ext uri="{C183D7F6-B498-43B3-948B-1728B52AA6E4}">
                <adec:decorative xmlns:adec="http://schemas.microsoft.com/office/drawing/2017/decorative" val="1"/>
              </a:ext>
            </a:extLst>
          </p:cNvPr>
          <p:cNvGraphicFramePr>
            <a:graphicFrameLocks noChangeAspect="1"/>
          </p:cNvGraphicFramePr>
          <p:nvPr>
            <p:extLst/>
          </p:nvPr>
        </p:nvGraphicFramePr>
        <p:xfrm>
          <a:off x="5316538" y="5586791"/>
          <a:ext cx="1981200" cy="330200"/>
        </p:xfrm>
        <a:graphic>
          <a:graphicData uri="http://schemas.openxmlformats.org/presentationml/2006/ole">
            <mc:AlternateContent xmlns:mc="http://schemas.openxmlformats.org/markup-compatibility/2006">
              <mc:Choice xmlns:v="urn:schemas-microsoft-com:vml" Requires="v">
                <p:oleObj spid="_x0000_s114701" name="Equation" r:id="rId13" imgW="1981080" imgH="330120" progId="Equation.DSMT4">
                  <p:embed/>
                </p:oleObj>
              </mc:Choice>
              <mc:Fallback>
                <p:oleObj name="Equation" r:id="rId13" imgW="1981080" imgH="330120" progId="Equation.DSMT4">
                  <p:embed/>
                  <p:pic>
                    <p:nvPicPr>
                      <p:cNvPr id="12" name="Object 11">
                        <a:extLst>
                          <a:ext uri="{FF2B5EF4-FFF2-40B4-BE49-F238E27FC236}">
                            <a16:creationId xmlns:a16="http://schemas.microsoft.com/office/drawing/2014/main" id="{317AACC3-BD7F-4952-9040-593CB01EEDEA}"/>
                          </a:ext>
                          <a:ext uri="{C183D7F6-B498-43B3-948B-1728B52AA6E4}">
                            <adec:decorative xmlns:adec="http://schemas.microsoft.com/office/drawing/2017/decorative" val="1"/>
                          </a:ext>
                        </a:extLst>
                      </p:cNvPr>
                      <p:cNvPicPr/>
                      <p:nvPr/>
                    </p:nvPicPr>
                    <p:blipFill>
                      <a:blip r:embed="rId14"/>
                      <a:stretch>
                        <a:fillRect/>
                      </a:stretch>
                    </p:blipFill>
                    <p:spPr>
                      <a:xfrm>
                        <a:off x="5316538" y="5586791"/>
                        <a:ext cx="198120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6483288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B1991-1643-41FD-8DFC-B8203E298D83}"/>
              </a:ext>
            </a:extLst>
          </p:cNvPr>
          <p:cNvSpPr>
            <a:spLocks noGrp="1"/>
          </p:cNvSpPr>
          <p:nvPr>
            <p:ph type="title"/>
          </p:nvPr>
        </p:nvSpPr>
        <p:spPr/>
        <p:txBody>
          <a:bodyPr/>
          <a:lstStyle/>
          <a:p>
            <a:r>
              <a:rPr lang="en-IN" dirty="0"/>
              <a:t>10.8 Buffers</a:t>
            </a:r>
          </a:p>
        </p:txBody>
      </p:sp>
      <p:sp>
        <p:nvSpPr>
          <p:cNvPr id="3" name="Content Placeholder 2">
            <a:extLst>
              <a:ext uri="{FF2B5EF4-FFF2-40B4-BE49-F238E27FC236}">
                <a16:creationId xmlns:a16="http://schemas.microsoft.com/office/drawing/2014/main" id="{0E29335A-C042-49DD-B98C-4393083604B8}"/>
              </a:ext>
            </a:extLst>
          </p:cNvPr>
          <p:cNvSpPr>
            <a:spLocks noGrp="1"/>
          </p:cNvSpPr>
          <p:nvPr>
            <p:ph sz="quarter" idx="14"/>
          </p:nvPr>
        </p:nvSpPr>
        <p:spPr>
          <a:xfrm>
            <a:off x="457200" y="1555200"/>
            <a:ext cx="8229600" cy="778097"/>
          </a:xfrm>
        </p:spPr>
        <p:txBody>
          <a:bodyPr/>
          <a:lstStyle/>
          <a:p>
            <a:pPr marL="0" indent="0" eaLnBrk="1" hangingPunct="1">
              <a:buFont typeface="Arial" pitchFamily="34" charset="0"/>
              <a:buNone/>
            </a:pPr>
            <a:r>
              <a:rPr lang="en-US" sz="2400" dirty="0"/>
              <a:t>A buffer solution maintains the p</a:t>
            </a:r>
            <a:r>
              <a:rPr lang="en-US" sz="100" dirty="0"/>
              <a:t> </a:t>
            </a:r>
            <a:r>
              <a:rPr lang="en-US" sz="2400" dirty="0"/>
              <a:t>H by neutralizing small amounts of added acid or base.</a:t>
            </a:r>
          </a:p>
        </p:txBody>
      </p:sp>
      <p:sp>
        <p:nvSpPr>
          <p:cNvPr id="4" name="Content Placeholder 3">
            <a:extLst>
              <a:ext uri="{FF2B5EF4-FFF2-40B4-BE49-F238E27FC236}">
                <a16:creationId xmlns:a16="http://schemas.microsoft.com/office/drawing/2014/main" id="{1FB75880-74C1-43C1-8547-FA10F605AFFB}"/>
              </a:ext>
            </a:extLst>
          </p:cNvPr>
          <p:cNvSpPr>
            <a:spLocks noGrp="1"/>
          </p:cNvSpPr>
          <p:nvPr>
            <p:ph sz="quarter" idx="15"/>
          </p:nvPr>
        </p:nvSpPr>
        <p:spPr>
          <a:xfrm>
            <a:off x="457200" y="2407880"/>
            <a:ext cx="5738648" cy="396000"/>
          </a:xfrm>
        </p:spPr>
        <p:txBody>
          <a:bodyPr/>
          <a:lstStyle/>
          <a:p>
            <a:pPr marL="432" indent="0">
              <a:buNone/>
            </a:pPr>
            <a:r>
              <a:rPr lang="en-IN" sz="2400" dirty="0"/>
              <a:t>An acid must be present to react with any</a:t>
            </a:r>
          </a:p>
        </p:txBody>
      </p:sp>
      <p:graphicFrame>
        <p:nvGraphicFramePr>
          <p:cNvPr id="14" name="Object 13" descr="O H super minus">
            <a:extLst>
              <a:ext uri="{FF2B5EF4-FFF2-40B4-BE49-F238E27FC236}">
                <a16:creationId xmlns:a16="http://schemas.microsoft.com/office/drawing/2014/main" id="{DDC74E04-61AE-4CC7-A38A-3EDC0ED535A4}"/>
              </a:ext>
            </a:extLst>
          </p:cNvPr>
          <p:cNvGraphicFramePr>
            <a:graphicFrameLocks noChangeAspect="1"/>
          </p:cNvGraphicFramePr>
          <p:nvPr>
            <p:extLst/>
          </p:nvPr>
        </p:nvGraphicFramePr>
        <p:xfrm>
          <a:off x="6240972" y="2372353"/>
          <a:ext cx="609600" cy="381000"/>
        </p:xfrm>
        <a:graphic>
          <a:graphicData uri="http://schemas.openxmlformats.org/presentationml/2006/ole">
            <mc:AlternateContent xmlns:mc="http://schemas.openxmlformats.org/markup-compatibility/2006">
              <mc:Choice xmlns:v="urn:schemas-microsoft-com:vml" Requires="v">
                <p:oleObj spid="_x0000_s115716" name="Equation" r:id="rId3" imgW="609480" imgH="380880" progId="Equation.DSMT4">
                  <p:embed/>
                </p:oleObj>
              </mc:Choice>
              <mc:Fallback>
                <p:oleObj name="Equation" r:id="rId3" imgW="609480" imgH="380880" progId="Equation.DSMT4">
                  <p:embed/>
                  <p:pic>
                    <p:nvPicPr>
                      <p:cNvPr id="14" name="Object 13" descr="O H super minus">
                        <a:extLst>
                          <a:ext uri="{FF2B5EF4-FFF2-40B4-BE49-F238E27FC236}">
                            <a16:creationId xmlns:a16="http://schemas.microsoft.com/office/drawing/2014/main" id="{DDC74E04-61AE-4CC7-A38A-3EDC0ED535A4}"/>
                          </a:ext>
                        </a:extLst>
                      </p:cNvPr>
                      <p:cNvPicPr/>
                      <p:nvPr/>
                    </p:nvPicPr>
                    <p:blipFill>
                      <a:blip r:embed="rId4"/>
                      <a:stretch>
                        <a:fillRect/>
                      </a:stretch>
                    </p:blipFill>
                    <p:spPr>
                      <a:xfrm>
                        <a:off x="6240972" y="2372353"/>
                        <a:ext cx="6096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4FD7F05D-177D-4E3B-8BDF-CE307E03A23A}"/>
              </a:ext>
            </a:extLst>
          </p:cNvPr>
          <p:cNvSpPr>
            <a:spLocks noGrp="1"/>
          </p:cNvSpPr>
          <p:nvPr>
            <p:ph sz="quarter" idx="16"/>
          </p:nvPr>
        </p:nvSpPr>
        <p:spPr>
          <a:xfrm>
            <a:off x="7015655" y="2408400"/>
            <a:ext cx="1823418" cy="414000"/>
          </a:xfrm>
          <a:noFill/>
          <a:ln>
            <a:noFill/>
          </a:ln>
        </p:spPr>
        <p:txBody>
          <a:bodyPr lIns="0" tIns="0" rIns="0" bIns="0" anchor="t" anchorCtr="0"/>
          <a:lstStyle/>
          <a:p>
            <a:pPr marL="432" indent="0">
              <a:buNone/>
            </a:pPr>
            <a:r>
              <a:rPr lang="en-IN" sz="2400" dirty="0"/>
              <a:t>added, and</a:t>
            </a:r>
          </a:p>
        </p:txBody>
      </p:sp>
      <p:sp>
        <p:nvSpPr>
          <p:cNvPr id="6" name="Content Placeholder 5">
            <a:extLst>
              <a:ext uri="{FF2B5EF4-FFF2-40B4-BE49-F238E27FC236}">
                <a16:creationId xmlns:a16="http://schemas.microsoft.com/office/drawing/2014/main" id="{7FC92522-D661-4530-B0D9-DADDD96A6633}"/>
              </a:ext>
            </a:extLst>
          </p:cNvPr>
          <p:cNvSpPr>
            <a:spLocks noGrp="1"/>
          </p:cNvSpPr>
          <p:nvPr>
            <p:ph sz="quarter" idx="17"/>
          </p:nvPr>
        </p:nvSpPr>
        <p:spPr>
          <a:xfrm>
            <a:off x="457200" y="2886050"/>
            <a:ext cx="5644055" cy="396000"/>
          </a:xfrm>
          <a:noFill/>
          <a:ln>
            <a:noFill/>
          </a:ln>
        </p:spPr>
        <p:txBody>
          <a:bodyPr lIns="0" tIns="0" rIns="0" bIns="0" anchor="t" anchorCtr="0"/>
          <a:lstStyle/>
          <a:p>
            <a:pPr marL="432" indent="0">
              <a:buNone/>
            </a:pPr>
            <a:r>
              <a:rPr lang="en-IN" sz="2400" dirty="0"/>
              <a:t>a base must be present to react with any</a:t>
            </a:r>
          </a:p>
        </p:txBody>
      </p:sp>
      <p:graphicFrame>
        <p:nvGraphicFramePr>
          <p:cNvPr id="15" name="Object 14" descr="H sub 3 O super plus added.">
            <a:extLst>
              <a:ext uri="{FF2B5EF4-FFF2-40B4-BE49-F238E27FC236}">
                <a16:creationId xmlns:a16="http://schemas.microsoft.com/office/drawing/2014/main" id="{6CBDF74E-B30D-40E3-8505-9672BE13DBB7}"/>
              </a:ext>
            </a:extLst>
          </p:cNvPr>
          <p:cNvGraphicFramePr>
            <a:graphicFrameLocks noChangeAspect="1"/>
          </p:cNvGraphicFramePr>
          <p:nvPr>
            <p:extLst/>
          </p:nvPr>
        </p:nvGraphicFramePr>
        <p:xfrm>
          <a:off x="6193674" y="2869318"/>
          <a:ext cx="1765300" cy="457200"/>
        </p:xfrm>
        <a:graphic>
          <a:graphicData uri="http://schemas.openxmlformats.org/presentationml/2006/ole">
            <mc:AlternateContent xmlns:mc="http://schemas.openxmlformats.org/markup-compatibility/2006">
              <mc:Choice xmlns:v="urn:schemas-microsoft-com:vml" Requires="v">
                <p:oleObj spid="_x0000_s115717" name="Equation" r:id="rId5" imgW="1765080" imgH="457200" progId="Equation.DSMT4">
                  <p:embed/>
                </p:oleObj>
              </mc:Choice>
              <mc:Fallback>
                <p:oleObj name="Equation" r:id="rId5" imgW="1765080" imgH="457200" progId="Equation.DSMT4">
                  <p:embed/>
                  <p:pic>
                    <p:nvPicPr>
                      <p:cNvPr id="15" name="Object 14" descr="H sub 3 O super plus added.">
                        <a:extLst>
                          <a:ext uri="{FF2B5EF4-FFF2-40B4-BE49-F238E27FC236}">
                            <a16:creationId xmlns:a16="http://schemas.microsoft.com/office/drawing/2014/main" id="{6CBDF74E-B30D-40E3-8505-9672BE13DBB7}"/>
                          </a:ext>
                        </a:extLst>
                      </p:cNvPr>
                      <p:cNvPicPr/>
                      <p:nvPr/>
                    </p:nvPicPr>
                    <p:blipFill>
                      <a:blip r:embed="rId6"/>
                      <a:stretch>
                        <a:fillRect/>
                      </a:stretch>
                    </p:blipFill>
                    <p:spPr>
                      <a:xfrm>
                        <a:off x="6193674" y="2869318"/>
                        <a:ext cx="1765300" cy="457200"/>
                      </a:xfrm>
                      <a:prstGeom prst="rect">
                        <a:avLst/>
                      </a:prstGeom>
                    </p:spPr>
                  </p:pic>
                </p:oleObj>
              </mc:Fallback>
            </mc:AlternateContent>
          </a:graphicData>
        </a:graphic>
      </p:graphicFrame>
      <p:pic>
        <p:nvPicPr>
          <p:cNvPr id="16" name="Content Placeholder 15" descr="A buffer solution is fitted with a p H detector. H 3 O plus, or O H minus, is added. The results are as follows.&#10;● The original water sample p H = 7.0. H 3 O plus addition results in p H = 4.0. O H minus addition results in p H = 10.5.">
            <a:extLst>
              <a:ext uri="{FF2B5EF4-FFF2-40B4-BE49-F238E27FC236}">
                <a16:creationId xmlns:a16="http://schemas.microsoft.com/office/drawing/2014/main" id="{B31BC07A-5609-483B-8F5C-E6C6A59E157A}"/>
              </a:ext>
            </a:extLst>
          </p:cNvPr>
          <p:cNvPicPr>
            <a:picLocks noGrp="1" noChangeAspect="1"/>
          </p:cNvPicPr>
          <p:nvPr>
            <p:ph sz="quarter" idx="18"/>
          </p:nvPr>
        </p:nvPicPr>
        <p:blipFill>
          <a:blip r:embed="rId7"/>
          <a:stretch>
            <a:fillRect/>
          </a:stretch>
        </p:blipFill>
        <p:spPr>
          <a:xfrm>
            <a:off x="2567829" y="3458843"/>
            <a:ext cx="4011516" cy="1761897"/>
          </a:xfrm>
          <a:prstGeom prst="rect">
            <a:avLst/>
          </a:prstGeom>
        </p:spPr>
      </p:pic>
      <p:sp>
        <p:nvSpPr>
          <p:cNvPr id="9" name="Content Placeholder 8">
            <a:extLst>
              <a:ext uri="{FF2B5EF4-FFF2-40B4-BE49-F238E27FC236}">
                <a16:creationId xmlns:a16="http://schemas.microsoft.com/office/drawing/2014/main" id="{E44E1E02-B3E1-4E01-955C-B91D521E9372}"/>
              </a:ext>
            </a:extLst>
          </p:cNvPr>
          <p:cNvSpPr>
            <a:spLocks noGrp="1"/>
          </p:cNvSpPr>
          <p:nvPr>
            <p:ph sz="quarter" idx="19"/>
          </p:nvPr>
        </p:nvSpPr>
        <p:spPr>
          <a:xfrm>
            <a:off x="457200" y="5458641"/>
            <a:ext cx="8229600" cy="816032"/>
          </a:xfrm>
          <a:noFill/>
          <a:ln>
            <a:noFill/>
          </a:ln>
        </p:spPr>
        <p:txBody>
          <a:bodyPr lIns="0" tIns="0" rIns="0" bIns="0" anchor="t" anchorCtr="0"/>
          <a:lstStyle/>
          <a:p>
            <a:pPr marL="0" indent="0">
              <a:buFont typeface="Arial" pitchFamily="34" charset="0"/>
              <a:buNone/>
            </a:pPr>
            <a:r>
              <a:rPr lang="en-IN" sz="2400" b="1" dirty="0"/>
              <a:t>Learning Goal</a:t>
            </a:r>
            <a:r>
              <a:rPr lang="en-IN" sz="2400" dirty="0"/>
              <a:t> Describe the role of buffers in maintaining the p</a:t>
            </a:r>
            <a:r>
              <a:rPr lang="en-IN" sz="100" dirty="0"/>
              <a:t> </a:t>
            </a:r>
            <a:r>
              <a:rPr lang="en-IN" sz="2400" dirty="0"/>
              <a:t>H of a solution.</a:t>
            </a:r>
          </a:p>
        </p:txBody>
      </p:sp>
    </p:spTree>
    <p:extLst>
      <p:ext uri="{BB962C8B-B14F-4D97-AF65-F5344CB8AC3E}">
        <p14:creationId xmlns:p14="http://schemas.microsoft.com/office/powerpoint/2010/main" val="2338667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FA6D-8302-499E-A2CB-5E150F5892FD}"/>
              </a:ext>
            </a:extLst>
          </p:cNvPr>
          <p:cNvSpPr>
            <a:spLocks noGrp="1"/>
          </p:cNvSpPr>
          <p:nvPr>
            <p:ph type="title"/>
          </p:nvPr>
        </p:nvSpPr>
        <p:spPr/>
        <p:txBody>
          <a:bodyPr/>
          <a:lstStyle/>
          <a:p>
            <a:r>
              <a:rPr lang="en-IN" dirty="0"/>
              <a:t>Buffers</a:t>
            </a:r>
          </a:p>
        </p:txBody>
      </p:sp>
      <p:sp>
        <p:nvSpPr>
          <p:cNvPr id="3" name="Content Placeholder 2">
            <a:extLst>
              <a:ext uri="{FF2B5EF4-FFF2-40B4-BE49-F238E27FC236}">
                <a16:creationId xmlns:a16="http://schemas.microsoft.com/office/drawing/2014/main" id="{30CF6F7B-7518-4C6C-A11C-5A587771942B}"/>
              </a:ext>
            </a:extLst>
          </p:cNvPr>
          <p:cNvSpPr>
            <a:spLocks noGrp="1"/>
          </p:cNvSpPr>
          <p:nvPr>
            <p:ph sz="quarter" idx="13"/>
          </p:nvPr>
        </p:nvSpPr>
        <p:spPr>
          <a:xfrm>
            <a:off x="457200" y="1556327"/>
            <a:ext cx="4335517" cy="3252156"/>
          </a:xfrm>
        </p:spPr>
        <p:txBody>
          <a:bodyPr/>
          <a:lstStyle/>
          <a:p>
            <a:pPr marL="432" indent="0">
              <a:buNone/>
            </a:pPr>
            <a:r>
              <a:rPr lang="en-IN" sz="2400" dirty="0"/>
              <a:t>When an acid or base is added to water, the p</a:t>
            </a:r>
            <a:r>
              <a:rPr lang="en-IN" sz="100" dirty="0"/>
              <a:t> </a:t>
            </a:r>
            <a:r>
              <a:rPr lang="en-IN" sz="2400" dirty="0"/>
              <a:t>H changes drastically.</a:t>
            </a:r>
          </a:p>
          <a:p>
            <a:pPr marL="432" indent="0">
              <a:buNone/>
            </a:pPr>
            <a:r>
              <a:rPr lang="en-IN" sz="2400" dirty="0"/>
              <a:t>In a </a:t>
            </a:r>
            <a:r>
              <a:rPr lang="en-IN" sz="2400" b="1" dirty="0"/>
              <a:t>buffer solution</a:t>
            </a:r>
            <a:r>
              <a:rPr lang="en-IN" sz="2400" dirty="0"/>
              <a:t>, the p</a:t>
            </a:r>
            <a:r>
              <a:rPr lang="en-IN" sz="100" dirty="0"/>
              <a:t> </a:t>
            </a:r>
            <a:r>
              <a:rPr lang="en-IN" sz="2400" dirty="0"/>
              <a:t>H is maintained; the p</a:t>
            </a:r>
            <a:r>
              <a:rPr lang="en-IN" sz="100" dirty="0"/>
              <a:t> </a:t>
            </a:r>
            <a:r>
              <a:rPr lang="en-IN" sz="2400" dirty="0"/>
              <a:t>H does not change when acid or base is added.</a:t>
            </a:r>
          </a:p>
        </p:txBody>
      </p:sp>
      <p:pic>
        <p:nvPicPr>
          <p:cNvPr id="6" name="Content Placeholder 5" descr="A sample of water and a sample of a buffer solution are fitted with a p H detector. For long description in Notes pane, press F6.">
            <a:extLst>
              <a:ext uri="{FF2B5EF4-FFF2-40B4-BE49-F238E27FC236}">
                <a16:creationId xmlns:a16="http://schemas.microsoft.com/office/drawing/2014/main" id="{3590EFE5-31FE-400F-892B-6620A1817CA0}"/>
              </a:ext>
            </a:extLst>
          </p:cNvPr>
          <p:cNvPicPr>
            <a:picLocks noGrp="1" noChangeAspect="1"/>
          </p:cNvPicPr>
          <p:nvPr>
            <p:ph sz="quarter" idx="14"/>
          </p:nvPr>
        </p:nvPicPr>
        <p:blipFill>
          <a:blip r:embed="rId3"/>
          <a:stretch>
            <a:fillRect/>
          </a:stretch>
        </p:blipFill>
        <p:spPr>
          <a:xfrm>
            <a:off x="4887913" y="1556327"/>
            <a:ext cx="3798887" cy="3409411"/>
          </a:xfrm>
          <a:prstGeom prst="rect">
            <a:avLst/>
          </a:prstGeom>
        </p:spPr>
      </p:pic>
    </p:spTree>
    <p:extLst>
      <p:ext uri="{BB962C8B-B14F-4D97-AF65-F5344CB8AC3E}">
        <p14:creationId xmlns:p14="http://schemas.microsoft.com/office/powerpoint/2010/main" val="353314904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6476D-74F1-4258-94A7-AF7C935A0E37}"/>
              </a:ext>
            </a:extLst>
          </p:cNvPr>
          <p:cNvSpPr>
            <a:spLocks noGrp="1"/>
          </p:cNvSpPr>
          <p:nvPr>
            <p:ph type="title"/>
          </p:nvPr>
        </p:nvSpPr>
        <p:spPr/>
        <p:txBody>
          <a:bodyPr/>
          <a:lstStyle/>
          <a:p>
            <a:r>
              <a:rPr lang="en-IN" dirty="0"/>
              <a:t>How Buffers Work </a:t>
            </a:r>
            <a:r>
              <a:rPr lang="en-IN" sz="2000" b="0" baseline="0" dirty="0"/>
              <a:t>(1 of 2)</a:t>
            </a:r>
          </a:p>
        </p:txBody>
      </p:sp>
      <p:sp>
        <p:nvSpPr>
          <p:cNvPr id="3" name="Content Placeholder 2">
            <a:extLst>
              <a:ext uri="{FF2B5EF4-FFF2-40B4-BE49-F238E27FC236}">
                <a16:creationId xmlns:a16="http://schemas.microsoft.com/office/drawing/2014/main" id="{607D7A71-D79E-4189-8190-5DC63435461F}"/>
              </a:ext>
            </a:extLst>
          </p:cNvPr>
          <p:cNvSpPr>
            <a:spLocks noGrp="1"/>
          </p:cNvSpPr>
          <p:nvPr>
            <p:ph sz="quarter" idx="14"/>
          </p:nvPr>
        </p:nvSpPr>
        <p:spPr>
          <a:xfrm>
            <a:off x="457200" y="1555200"/>
            <a:ext cx="8229600" cy="990000"/>
          </a:xfrm>
        </p:spPr>
        <p:txBody>
          <a:bodyPr/>
          <a:lstStyle/>
          <a:p>
            <a:pPr eaLnBrk="1" hangingPunct="1">
              <a:buClr>
                <a:schemeClr val="bg2"/>
              </a:buClr>
              <a:buSzTx/>
              <a:buFontTx/>
              <a:buNone/>
            </a:pPr>
            <a:r>
              <a:rPr lang="en-US" sz="2400" dirty="0"/>
              <a:t>Buffers work because</a:t>
            </a:r>
          </a:p>
          <a:p>
            <a:pPr>
              <a:buSzTx/>
              <a:buFontTx/>
              <a:buChar char="•"/>
            </a:pPr>
            <a:r>
              <a:rPr lang="en-US" sz="2400" dirty="0"/>
              <a:t>they resist changes in p</a:t>
            </a:r>
            <a:r>
              <a:rPr lang="en-US" sz="100" dirty="0"/>
              <a:t> </a:t>
            </a:r>
            <a:r>
              <a:rPr lang="en-US" sz="2400" dirty="0"/>
              <a:t>H from the addition of acid or base</a:t>
            </a:r>
            <a:endParaRPr lang="en-IN" sz="2400" dirty="0"/>
          </a:p>
        </p:txBody>
      </p:sp>
      <p:sp>
        <p:nvSpPr>
          <p:cNvPr id="4" name="Content Placeholder 3">
            <a:extLst>
              <a:ext uri="{FF2B5EF4-FFF2-40B4-BE49-F238E27FC236}">
                <a16:creationId xmlns:a16="http://schemas.microsoft.com/office/drawing/2014/main" id="{6ABF7267-3CCA-47FA-BD76-420BB0F36407}"/>
              </a:ext>
            </a:extLst>
          </p:cNvPr>
          <p:cNvSpPr>
            <a:spLocks noGrp="1"/>
          </p:cNvSpPr>
          <p:nvPr>
            <p:ph sz="quarter" idx="15"/>
          </p:nvPr>
        </p:nvSpPr>
        <p:spPr>
          <a:xfrm>
            <a:off x="457201" y="2633563"/>
            <a:ext cx="3641834" cy="414000"/>
          </a:xfrm>
          <a:noFill/>
          <a:ln>
            <a:noFill/>
          </a:ln>
        </p:spPr>
        <p:txBody>
          <a:bodyPr lIns="0" tIns="0" rIns="0" bIns="0" anchor="t" anchorCtr="0"/>
          <a:lstStyle/>
          <a:p>
            <a:pPr>
              <a:buSzTx/>
            </a:pPr>
            <a:r>
              <a:rPr lang="en-IN" sz="2400" dirty="0"/>
              <a:t>in the body, they absorb</a:t>
            </a:r>
          </a:p>
        </p:txBody>
      </p:sp>
      <p:graphicFrame>
        <p:nvGraphicFramePr>
          <p:cNvPr id="13" name="Object 12" descr="H sub 3 O super plus of O H super minus">
            <a:extLst>
              <a:ext uri="{FF2B5EF4-FFF2-40B4-BE49-F238E27FC236}">
                <a16:creationId xmlns:a16="http://schemas.microsoft.com/office/drawing/2014/main" id="{76BBBC0A-15FF-4080-9E74-3F7598BD890F}"/>
              </a:ext>
            </a:extLst>
          </p:cNvPr>
          <p:cNvGraphicFramePr>
            <a:graphicFrameLocks noChangeAspect="1"/>
          </p:cNvGraphicFramePr>
          <p:nvPr>
            <p:extLst/>
          </p:nvPr>
        </p:nvGraphicFramePr>
        <p:xfrm>
          <a:off x="4168285" y="2606129"/>
          <a:ext cx="1778000" cy="457200"/>
        </p:xfrm>
        <a:graphic>
          <a:graphicData uri="http://schemas.openxmlformats.org/presentationml/2006/ole">
            <mc:AlternateContent xmlns:mc="http://schemas.openxmlformats.org/markup-compatibility/2006">
              <mc:Choice xmlns:v="urn:schemas-microsoft-com:vml" Requires="v">
                <p:oleObj spid="_x0000_s116739" name="Equation" r:id="rId3" imgW="1777680" imgH="457200" progId="Equation.DSMT4">
                  <p:embed/>
                </p:oleObj>
              </mc:Choice>
              <mc:Fallback>
                <p:oleObj name="Equation" r:id="rId3" imgW="1777680" imgH="457200" progId="Equation.DSMT4">
                  <p:embed/>
                  <p:pic>
                    <p:nvPicPr>
                      <p:cNvPr id="13" name="Object 12" descr="H sub 3 O super plus of O H super minus">
                        <a:extLst>
                          <a:ext uri="{FF2B5EF4-FFF2-40B4-BE49-F238E27FC236}">
                            <a16:creationId xmlns:a16="http://schemas.microsoft.com/office/drawing/2014/main" id="{76BBBC0A-15FF-4080-9E74-3F7598BD890F}"/>
                          </a:ext>
                        </a:extLst>
                      </p:cNvPr>
                      <p:cNvPicPr/>
                      <p:nvPr/>
                    </p:nvPicPr>
                    <p:blipFill>
                      <a:blip r:embed="rId4"/>
                      <a:stretch>
                        <a:fillRect/>
                      </a:stretch>
                    </p:blipFill>
                    <p:spPr>
                      <a:xfrm>
                        <a:off x="4168285" y="2606129"/>
                        <a:ext cx="1778000" cy="4572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1E939F3-3596-4894-8814-1D7CCE7377AA}"/>
              </a:ext>
            </a:extLst>
          </p:cNvPr>
          <p:cNvSpPr>
            <a:spLocks noGrp="1"/>
          </p:cNvSpPr>
          <p:nvPr>
            <p:ph sz="quarter" idx="16"/>
          </p:nvPr>
        </p:nvSpPr>
        <p:spPr>
          <a:xfrm>
            <a:off x="6038193" y="2635200"/>
            <a:ext cx="2651783" cy="414000"/>
          </a:xfrm>
          <a:noFill/>
          <a:ln>
            <a:noFill/>
          </a:ln>
        </p:spPr>
        <p:txBody>
          <a:bodyPr lIns="0" tIns="0" rIns="0" bIns="0" anchor="t" anchorCtr="0"/>
          <a:lstStyle/>
          <a:p>
            <a:pPr marL="432" indent="0">
              <a:buSzTx/>
              <a:buNone/>
            </a:pPr>
            <a:r>
              <a:rPr lang="en-IN" sz="2400" dirty="0"/>
              <a:t>from foods and</a:t>
            </a:r>
          </a:p>
        </p:txBody>
      </p:sp>
      <p:sp>
        <p:nvSpPr>
          <p:cNvPr id="6" name="Content Placeholder 5">
            <a:extLst>
              <a:ext uri="{FF2B5EF4-FFF2-40B4-BE49-F238E27FC236}">
                <a16:creationId xmlns:a16="http://schemas.microsoft.com/office/drawing/2014/main" id="{736E8FE9-61C4-4ED4-8035-08644A5113A0}"/>
              </a:ext>
            </a:extLst>
          </p:cNvPr>
          <p:cNvSpPr>
            <a:spLocks noGrp="1"/>
          </p:cNvSpPr>
          <p:nvPr>
            <p:ph sz="quarter" idx="17"/>
          </p:nvPr>
        </p:nvSpPr>
        <p:spPr>
          <a:xfrm>
            <a:off x="435518" y="3135926"/>
            <a:ext cx="8254458" cy="1924805"/>
          </a:xfrm>
          <a:noFill/>
          <a:ln>
            <a:noFill/>
          </a:ln>
        </p:spPr>
        <p:txBody>
          <a:bodyPr lIns="0" tIns="0" rIns="0" bIns="0" anchor="t" anchorCtr="0"/>
          <a:lstStyle/>
          <a:p>
            <a:pPr indent="0">
              <a:buSzTx/>
              <a:buNone/>
            </a:pPr>
            <a:r>
              <a:rPr lang="en-IN" sz="2400" dirty="0"/>
              <a:t>cellular processes to maintain p</a:t>
            </a:r>
            <a:r>
              <a:rPr lang="en-IN" sz="100" dirty="0"/>
              <a:t> </a:t>
            </a:r>
            <a:r>
              <a:rPr lang="en-IN" sz="2400" dirty="0"/>
              <a:t>H</a:t>
            </a:r>
          </a:p>
          <a:p>
            <a:pPr>
              <a:buSzTx/>
            </a:pPr>
            <a:r>
              <a:rPr lang="en-IN" sz="2400" dirty="0"/>
              <a:t>they are important in the proper functioning of cells and blood</a:t>
            </a:r>
          </a:p>
          <a:p>
            <a:pPr>
              <a:buSzTx/>
            </a:pPr>
            <a:r>
              <a:rPr lang="en-IN" sz="2400" dirty="0"/>
              <a:t>they maintain a p</a:t>
            </a:r>
            <a:r>
              <a:rPr lang="en-IN" sz="100" dirty="0"/>
              <a:t> </a:t>
            </a:r>
            <a:r>
              <a:rPr lang="en-IN" sz="2400" dirty="0"/>
              <a:t>H close to 7.4 in blood</a:t>
            </a:r>
          </a:p>
        </p:txBody>
      </p:sp>
      <p:sp>
        <p:nvSpPr>
          <p:cNvPr id="7" name="Content Placeholder 6">
            <a:extLst>
              <a:ext uri="{FF2B5EF4-FFF2-40B4-BE49-F238E27FC236}">
                <a16:creationId xmlns:a16="http://schemas.microsoft.com/office/drawing/2014/main" id="{74075A66-E432-4087-99FD-CE59D9954A5E}"/>
              </a:ext>
            </a:extLst>
          </p:cNvPr>
          <p:cNvSpPr>
            <a:spLocks noGrp="1"/>
          </p:cNvSpPr>
          <p:nvPr>
            <p:ph sz="quarter" idx="18"/>
          </p:nvPr>
        </p:nvSpPr>
        <p:spPr>
          <a:xfrm>
            <a:off x="457200" y="5239735"/>
            <a:ext cx="8229600" cy="861517"/>
          </a:xfrm>
          <a:noFill/>
          <a:ln>
            <a:noFill/>
          </a:ln>
        </p:spPr>
        <p:txBody>
          <a:bodyPr lIns="0" tIns="0" rIns="0" bIns="0" anchor="t" anchorCtr="0"/>
          <a:lstStyle/>
          <a:p>
            <a:pPr marL="0" indent="0">
              <a:buSzTx/>
              <a:buNone/>
            </a:pPr>
            <a:r>
              <a:rPr lang="en-IN" sz="2400" dirty="0"/>
              <a:t>A change in the p</a:t>
            </a:r>
            <a:r>
              <a:rPr lang="en-IN" sz="100" dirty="0"/>
              <a:t> </a:t>
            </a:r>
            <a:r>
              <a:rPr lang="en-IN" sz="2400" dirty="0"/>
              <a:t>H of the blood affects the uptake of oxygen and cellular processes.</a:t>
            </a:r>
          </a:p>
        </p:txBody>
      </p:sp>
    </p:spTree>
    <p:extLst>
      <p:ext uri="{BB962C8B-B14F-4D97-AF65-F5344CB8AC3E}">
        <p14:creationId xmlns:p14="http://schemas.microsoft.com/office/powerpoint/2010/main" val="42893460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B6580-FD5D-4522-BC3A-1F76A9C2FD46}"/>
              </a:ext>
            </a:extLst>
          </p:cNvPr>
          <p:cNvSpPr>
            <a:spLocks noGrp="1"/>
          </p:cNvSpPr>
          <p:nvPr>
            <p:ph type="title"/>
          </p:nvPr>
        </p:nvSpPr>
        <p:spPr/>
        <p:txBody>
          <a:bodyPr/>
          <a:lstStyle/>
          <a:p>
            <a:r>
              <a:rPr lang="en-IN" dirty="0"/>
              <a:t>Components of a Buffer</a:t>
            </a:r>
          </a:p>
        </p:txBody>
      </p:sp>
      <p:sp>
        <p:nvSpPr>
          <p:cNvPr id="3" name="Content Placeholder 2">
            <a:extLst>
              <a:ext uri="{FF2B5EF4-FFF2-40B4-BE49-F238E27FC236}">
                <a16:creationId xmlns:a16="http://schemas.microsoft.com/office/drawing/2014/main" id="{2F9DA6DC-1F18-4541-88CB-E07158B50211}"/>
              </a:ext>
            </a:extLst>
          </p:cNvPr>
          <p:cNvSpPr>
            <a:spLocks noGrp="1"/>
          </p:cNvSpPr>
          <p:nvPr>
            <p:ph sz="quarter" idx="13"/>
          </p:nvPr>
        </p:nvSpPr>
        <p:spPr>
          <a:xfrm>
            <a:off x="457200" y="1556327"/>
            <a:ext cx="8229600" cy="1437885"/>
          </a:xfrm>
        </p:spPr>
        <p:txBody>
          <a:bodyPr/>
          <a:lstStyle/>
          <a:p>
            <a:pPr marL="432" indent="0">
              <a:buNone/>
            </a:pPr>
            <a:r>
              <a:rPr lang="en-IN" sz="2400" dirty="0"/>
              <a:t>A </a:t>
            </a:r>
            <a:r>
              <a:rPr lang="en-IN" sz="2400" b="1" dirty="0"/>
              <a:t>buffer solution</a:t>
            </a:r>
          </a:p>
          <a:p>
            <a:r>
              <a:rPr lang="en-IN" sz="2400" dirty="0"/>
              <a:t>contains a combination of acid–base conjugate pairs, a weak acid and a salt of its conjugate base such as</a:t>
            </a:r>
          </a:p>
        </p:txBody>
      </p:sp>
      <p:graphicFrame>
        <p:nvGraphicFramePr>
          <p:cNvPr id="5" name="Object 4" descr="H C 2 H 3 O 2, aqueous, is a weak acid, and C 2 H 3 O 2 superscript minus, aqueous, is salt of conjugate base.">
            <a:extLst>
              <a:ext uri="{FF2B5EF4-FFF2-40B4-BE49-F238E27FC236}">
                <a16:creationId xmlns:a16="http://schemas.microsoft.com/office/drawing/2014/main" id="{4A175814-3A79-4B8A-AB9E-8D21076D268E}"/>
              </a:ext>
            </a:extLst>
          </p:cNvPr>
          <p:cNvGraphicFramePr>
            <a:graphicFrameLocks noChangeAspect="1"/>
          </p:cNvGraphicFramePr>
          <p:nvPr>
            <p:extLst/>
          </p:nvPr>
        </p:nvGraphicFramePr>
        <p:xfrm>
          <a:off x="2336427" y="3237889"/>
          <a:ext cx="4787900" cy="660400"/>
        </p:xfrm>
        <a:graphic>
          <a:graphicData uri="http://schemas.openxmlformats.org/presentationml/2006/ole">
            <mc:AlternateContent xmlns:mc="http://schemas.openxmlformats.org/markup-compatibility/2006">
              <mc:Choice xmlns:v="urn:schemas-microsoft-com:vml" Requires="v">
                <p:oleObj spid="_x0000_s117763" name="Equation" r:id="rId3" imgW="4787640" imgH="660240" progId="Equation.DSMT4">
                  <p:embed/>
                </p:oleObj>
              </mc:Choice>
              <mc:Fallback>
                <p:oleObj name="Equation" r:id="rId3" imgW="4787640" imgH="660240" progId="Equation.DSMT4">
                  <p:embed/>
                  <p:pic>
                    <p:nvPicPr>
                      <p:cNvPr id="5" name="Object 4" descr="H C 2 H 3 O 2, aqueous, is a weak acid, and C 2 H 3 O 2 superscript minus, aqueous, is salt of conjugate base.">
                        <a:extLst>
                          <a:ext uri="{FF2B5EF4-FFF2-40B4-BE49-F238E27FC236}">
                            <a16:creationId xmlns:a16="http://schemas.microsoft.com/office/drawing/2014/main" id="{4A175814-3A79-4B8A-AB9E-8D21076D268E}"/>
                          </a:ext>
                        </a:extLst>
                      </p:cNvPr>
                      <p:cNvPicPr/>
                      <p:nvPr/>
                    </p:nvPicPr>
                    <p:blipFill>
                      <a:blip r:embed="rId4"/>
                      <a:stretch>
                        <a:fillRect/>
                      </a:stretch>
                    </p:blipFill>
                    <p:spPr>
                      <a:xfrm>
                        <a:off x="2336427" y="3237889"/>
                        <a:ext cx="4787900" cy="6604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E258EE0E-00FD-4A5F-8335-7B5936443C25}"/>
              </a:ext>
            </a:extLst>
          </p:cNvPr>
          <p:cNvSpPr>
            <a:spLocks noGrp="1"/>
          </p:cNvSpPr>
          <p:nvPr>
            <p:ph sz="quarter" idx="14"/>
          </p:nvPr>
        </p:nvSpPr>
        <p:spPr>
          <a:xfrm>
            <a:off x="457200" y="4216624"/>
            <a:ext cx="8229600" cy="450266"/>
          </a:xfrm>
        </p:spPr>
        <p:txBody>
          <a:bodyPr/>
          <a:lstStyle/>
          <a:p>
            <a:r>
              <a:rPr lang="en-IN" sz="2400" dirty="0"/>
              <a:t>has equal concentrations of a weak acid and its salt</a:t>
            </a:r>
          </a:p>
        </p:txBody>
      </p:sp>
    </p:spTree>
    <p:extLst>
      <p:ext uri="{BB962C8B-B14F-4D97-AF65-F5344CB8AC3E}">
        <p14:creationId xmlns:p14="http://schemas.microsoft.com/office/powerpoint/2010/main" val="42430215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B50AA-2260-441B-9C89-3F8D68C83DA8}"/>
              </a:ext>
            </a:extLst>
          </p:cNvPr>
          <p:cNvSpPr>
            <a:spLocks noGrp="1"/>
          </p:cNvSpPr>
          <p:nvPr>
            <p:ph type="title"/>
          </p:nvPr>
        </p:nvSpPr>
        <p:spPr/>
        <p:txBody>
          <a:bodyPr/>
          <a:lstStyle/>
          <a:p>
            <a:r>
              <a:rPr lang="en-IN" dirty="0"/>
              <a:t>How Buffers Work </a:t>
            </a:r>
            <a:r>
              <a:rPr lang="en-IN" sz="2000" b="0" dirty="0"/>
              <a:t>(2 of 2)</a:t>
            </a:r>
            <a:endParaRPr lang="en-IN" dirty="0"/>
          </a:p>
        </p:txBody>
      </p:sp>
      <p:sp>
        <p:nvSpPr>
          <p:cNvPr id="3" name="Content Placeholder 2">
            <a:extLst>
              <a:ext uri="{FF2B5EF4-FFF2-40B4-BE49-F238E27FC236}">
                <a16:creationId xmlns:a16="http://schemas.microsoft.com/office/drawing/2014/main" id="{4980A8B2-5681-450F-A730-17819074F97E}"/>
              </a:ext>
            </a:extLst>
          </p:cNvPr>
          <p:cNvSpPr>
            <a:spLocks noGrp="1"/>
          </p:cNvSpPr>
          <p:nvPr>
            <p:ph sz="quarter" idx="14"/>
          </p:nvPr>
        </p:nvSpPr>
        <p:spPr>
          <a:xfrm>
            <a:off x="457200" y="1555200"/>
            <a:ext cx="3925614" cy="414000"/>
          </a:xfrm>
        </p:spPr>
        <p:txBody>
          <a:bodyPr/>
          <a:lstStyle/>
          <a:p>
            <a:pPr marL="432" indent="0">
              <a:buNone/>
            </a:pPr>
            <a:r>
              <a:rPr lang="en-US" sz="2400" dirty="0"/>
              <a:t>In the buffer with acetic acid</a:t>
            </a:r>
            <a:endParaRPr lang="en-IN" sz="2400" dirty="0"/>
          </a:p>
        </p:txBody>
      </p:sp>
      <p:graphicFrame>
        <p:nvGraphicFramePr>
          <p:cNvPr id="15" name="Object 14" descr="H C sub 2 H sub 3 O sub 2">
            <a:extLst>
              <a:ext uri="{FF2B5EF4-FFF2-40B4-BE49-F238E27FC236}">
                <a16:creationId xmlns:a16="http://schemas.microsoft.com/office/drawing/2014/main" id="{76FF78B6-32E7-4775-967D-D52D0DE661A4}"/>
              </a:ext>
            </a:extLst>
          </p:cNvPr>
          <p:cNvGraphicFramePr>
            <a:graphicFrameLocks noChangeAspect="1"/>
          </p:cNvGraphicFramePr>
          <p:nvPr>
            <p:extLst/>
          </p:nvPr>
        </p:nvGraphicFramePr>
        <p:xfrm>
          <a:off x="4445872" y="1572434"/>
          <a:ext cx="1524000" cy="381000"/>
        </p:xfrm>
        <a:graphic>
          <a:graphicData uri="http://schemas.openxmlformats.org/presentationml/2006/ole">
            <mc:AlternateContent xmlns:mc="http://schemas.openxmlformats.org/markup-compatibility/2006">
              <mc:Choice xmlns:v="urn:schemas-microsoft-com:vml" Requires="v">
                <p:oleObj spid="_x0000_s118791" name="Equation" r:id="rId3" imgW="1523880" imgH="380880" progId="Equation.DSMT4">
                  <p:embed/>
                </p:oleObj>
              </mc:Choice>
              <mc:Fallback>
                <p:oleObj name="Equation" r:id="rId3" imgW="1523880" imgH="380880" progId="Equation.DSMT4">
                  <p:embed/>
                  <p:pic>
                    <p:nvPicPr>
                      <p:cNvPr id="15" name="Object 14" descr="H C sub 2 H sub 3 O sub 2">
                        <a:extLst>
                          <a:ext uri="{FF2B5EF4-FFF2-40B4-BE49-F238E27FC236}">
                            <a16:creationId xmlns:a16="http://schemas.microsoft.com/office/drawing/2014/main" id="{76FF78B6-32E7-4775-967D-D52D0DE661A4}"/>
                          </a:ext>
                        </a:extLst>
                      </p:cNvPr>
                      <p:cNvPicPr/>
                      <p:nvPr/>
                    </p:nvPicPr>
                    <p:blipFill>
                      <a:blip r:embed="rId4"/>
                      <a:stretch>
                        <a:fillRect/>
                      </a:stretch>
                    </p:blipFill>
                    <p:spPr>
                      <a:xfrm>
                        <a:off x="4445872" y="1572434"/>
                        <a:ext cx="15240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5E96C81-2415-4EAA-ADB4-0F581EC087F3}"/>
              </a:ext>
            </a:extLst>
          </p:cNvPr>
          <p:cNvSpPr>
            <a:spLocks noGrp="1"/>
          </p:cNvSpPr>
          <p:nvPr>
            <p:ph sz="quarter" idx="15"/>
          </p:nvPr>
        </p:nvSpPr>
        <p:spPr>
          <a:xfrm>
            <a:off x="6032931" y="1555200"/>
            <a:ext cx="2790000" cy="414000"/>
          </a:xfrm>
          <a:noFill/>
          <a:ln>
            <a:noFill/>
          </a:ln>
        </p:spPr>
        <p:txBody>
          <a:bodyPr lIns="0" tIns="0" rIns="0" bIns="0" anchor="t" anchorCtr="0"/>
          <a:lstStyle/>
          <a:p>
            <a:pPr marL="432" indent="0">
              <a:buNone/>
            </a:pPr>
            <a:r>
              <a:rPr lang="en-IN" sz="2400" dirty="0"/>
              <a:t>and sodium acetate</a:t>
            </a:r>
          </a:p>
        </p:txBody>
      </p:sp>
      <p:graphicFrame>
        <p:nvGraphicFramePr>
          <p:cNvPr id="16" name="Object 15" descr="N a C sub 2 H sub 3 O sub 2">
            <a:extLst>
              <a:ext uri="{FF2B5EF4-FFF2-40B4-BE49-F238E27FC236}">
                <a16:creationId xmlns:a16="http://schemas.microsoft.com/office/drawing/2014/main" id="{BEF099F3-91F1-4657-950A-A7B2198826FB}"/>
              </a:ext>
            </a:extLst>
          </p:cNvPr>
          <p:cNvGraphicFramePr>
            <a:graphicFrameLocks noChangeAspect="1"/>
          </p:cNvGraphicFramePr>
          <p:nvPr>
            <p:extLst/>
          </p:nvPr>
        </p:nvGraphicFramePr>
        <p:xfrm>
          <a:off x="444282" y="2047471"/>
          <a:ext cx="1803400" cy="381000"/>
        </p:xfrm>
        <a:graphic>
          <a:graphicData uri="http://schemas.openxmlformats.org/presentationml/2006/ole">
            <mc:AlternateContent xmlns:mc="http://schemas.openxmlformats.org/markup-compatibility/2006">
              <mc:Choice xmlns:v="urn:schemas-microsoft-com:vml" Requires="v">
                <p:oleObj spid="_x0000_s118792" name="Equation" r:id="rId5" imgW="1803240" imgH="380880" progId="Equation.DSMT4">
                  <p:embed/>
                </p:oleObj>
              </mc:Choice>
              <mc:Fallback>
                <p:oleObj name="Equation" r:id="rId5" imgW="1803240" imgH="380880" progId="Equation.DSMT4">
                  <p:embed/>
                  <p:pic>
                    <p:nvPicPr>
                      <p:cNvPr id="16" name="Object 15" descr="N a C sub 2 H sub 3 O sub 2">
                        <a:extLst>
                          <a:ext uri="{FF2B5EF4-FFF2-40B4-BE49-F238E27FC236}">
                            <a16:creationId xmlns:a16="http://schemas.microsoft.com/office/drawing/2014/main" id="{BEF099F3-91F1-4657-950A-A7B2198826FB}"/>
                          </a:ext>
                        </a:extLst>
                      </p:cNvPr>
                      <p:cNvPicPr/>
                      <p:nvPr/>
                    </p:nvPicPr>
                    <p:blipFill>
                      <a:blip r:embed="rId6"/>
                      <a:stretch>
                        <a:fillRect/>
                      </a:stretch>
                    </p:blipFill>
                    <p:spPr>
                      <a:xfrm>
                        <a:off x="444282" y="2047471"/>
                        <a:ext cx="18034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D4EA1158-28A6-4D4F-BBB8-6A39C8696ADF}"/>
              </a:ext>
            </a:extLst>
          </p:cNvPr>
          <p:cNvSpPr>
            <a:spLocks noGrp="1"/>
          </p:cNvSpPr>
          <p:nvPr>
            <p:ph sz="quarter" idx="16"/>
          </p:nvPr>
        </p:nvSpPr>
        <p:spPr>
          <a:xfrm>
            <a:off x="457200" y="2606565"/>
            <a:ext cx="8229600" cy="414000"/>
          </a:xfrm>
          <a:noFill/>
          <a:ln>
            <a:noFill/>
          </a:ln>
        </p:spPr>
        <p:txBody>
          <a:bodyPr lIns="0" tIns="0" rIns="0" bIns="0" anchor="t" anchorCtr="0"/>
          <a:lstStyle/>
          <a:p>
            <a:r>
              <a:rPr lang="en-IN" sz="2400" dirty="0"/>
              <a:t>the salt produces acetate ions and sodium ions</a:t>
            </a:r>
          </a:p>
        </p:txBody>
      </p:sp>
      <p:graphicFrame>
        <p:nvGraphicFramePr>
          <p:cNvPr id="5" name="Object 4" descr="N a C 2 H 3 O 2, aqueous, yields C 2 H 3 O 2 superscript minus, aqueous, plus N a plus, aqueous.">
            <a:extLst>
              <a:ext uri="{FF2B5EF4-FFF2-40B4-BE49-F238E27FC236}">
                <a16:creationId xmlns:a16="http://schemas.microsoft.com/office/drawing/2014/main" id="{71AA95AE-72B6-4DCE-A647-88D798A2DB71}"/>
              </a:ext>
            </a:extLst>
          </p:cNvPr>
          <p:cNvGraphicFramePr>
            <a:graphicFrameLocks noChangeAspect="1"/>
          </p:cNvGraphicFramePr>
          <p:nvPr>
            <p:extLst/>
          </p:nvPr>
        </p:nvGraphicFramePr>
        <p:xfrm>
          <a:off x="1650253" y="3190984"/>
          <a:ext cx="6070600" cy="444500"/>
        </p:xfrm>
        <a:graphic>
          <a:graphicData uri="http://schemas.openxmlformats.org/presentationml/2006/ole">
            <mc:AlternateContent xmlns:mc="http://schemas.openxmlformats.org/markup-compatibility/2006">
              <mc:Choice xmlns:v="urn:schemas-microsoft-com:vml" Requires="v">
                <p:oleObj spid="_x0000_s118793" name="Equation" r:id="rId7" imgW="6070320" imgH="444240" progId="Equation.DSMT4">
                  <p:embed/>
                </p:oleObj>
              </mc:Choice>
              <mc:Fallback>
                <p:oleObj name="Equation" r:id="rId7" imgW="6070320" imgH="444240" progId="Equation.DSMT4">
                  <p:embed/>
                  <p:pic>
                    <p:nvPicPr>
                      <p:cNvPr id="5" name="Object 4" descr="N a C 2 H 3 O 2, aqueous, yields C 2 H 3 O 2 superscript minus, aqueous, plus N a plus, aqueous.">
                        <a:extLst>
                          <a:ext uri="{FF2B5EF4-FFF2-40B4-BE49-F238E27FC236}">
                            <a16:creationId xmlns:a16="http://schemas.microsoft.com/office/drawing/2014/main" id="{71AA95AE-72B6-4DCE-A647-88D798A2DB71}"/>
                          </a:ext>
                        </a:extLst>
                      </p:cNvPr>
                      <p:cNvPicPr/>
                      <p:nvPr/>
                    </p:nvPicPr>
                    <p:blipFill>
                      <a:blip r:embed="rId8"/>
                      <a:stretch>
                        <a:fillRect/>
                      </a:stretch>
                    </p:blipFill>
                    <p:spPr>
                      <a:xfrm>
                        <a:off x="1650253" y="3190984"/>
                        <a:ext cx="60706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9C8EA19B-6511-4659-A512-D1F6FE9C354F}"/>
              </a:ext>
            </a:extLst>
          </p:cNvPr>
          <p:cNvSpPr>
            <a:spLocks noGrp="1"/>
          </p:cNvSpPr>
          <p:nvPr>
            <p:ph sz="quarter" idx="17"/>
          </p:nvPr>
        </p:nvSpPr>
        <p:spPr>
          <a:xfrm>
            <a:off x="454672" y="4046857"/>
            <a:ext cx="8229600" cy="414000"/>
          </a:xfrm>
          <a:noFill/>
          <a:ln>
            <a:noFill/>
          </a:ln>
        </p:spPr>
        <p:txBody>
          <a:bodyPr lIns="0" tIns="0" rIns="0" bIns="0" anchor="t" anchorCtr="0"/>
          <a:lstStyle/>
          <a:p>
            <a:r>
              <a:rPr lang="en-IN" sz="2400" dirty="0"/>
              <a:t>the salt is added to provide a higher concentration of the</a:t>
            </a:r>
          </a:p>
        </p:txBody>
      </p:sp>
      <p:sp>
        <p:nvSpPr>
          <p:cNvPr id="9" name="Content Placeholder 8">
            <a:extLst>
              <a:ext uri="{FF2B5EF4-FFF2-40B4-BE49-F238E27FC236}">
                <a16:creationId xmlns:a16="http://schemas.microsoft.com/office/drawing/2014/main" id="{53111937-FF3F-4C9C-86E1-516AF341A673}"/>
              </a:ext>
            </a:extLst>
          </p:cNvPr>
          <p:cNvSpPr>
            <a:spLocks noGrp="1"/>
          </p:cNvSpPr>
          <p:nvPr>
            <p:ph sz="quarter" idx="18"/>
          </p:nvPr>
        </p:nvSpPr>
        <p:spPr>
          <a:xfrm>
            <a:off x="457201" y="4542252"/>
            <a:ext cx="2475186" cy="414000"/>
          </a:xfrm>
          <a:noFill/>
          <a:ln>
            <a:noFill/>
          </a:ln>
        </p:spPr>
        <p:txBody>
          <a:bodyPr lIns="0" tIns="0" rIns="0" bIns="0" anchor="t" anchorCtr="0"/>
          <a:lstStyle/>
          <a:p>
            <a:pPr indent="0">
              <a:buNone/>
            </a:pPr>
            <a:r>
              <a:rPr lang="en-IN" sz="2400" dirty="0"/>
              <a:t>conjugate base</a:t>
            </a:r>
          </a:p>
        </p:txBody>
      </p:sp>
      <p:graphicFrame>
        <p:nvGraphicFramePr>
          <p:cNvPr id="17" name="Object 16" descr="C 2 H 3 O 2 superscript minus">
            <a:extLst>
              <a:ext uri="{FF2B5EF4-FFF2-40B4-BE49-F238E27FC236}">
                <a16:creationId xmlns:a16="http://schemas.microsoft.com/office/drawing/2014/main" id="{145B0390-6C3E-4527-AFE2-5CEB28CFED31}"/>
              </a:ext>
              <a:ext uri="{C183D7F6-B498-43B3-948B-1728B52AA6E4}">
                <adec:decorative xmlns:adec="http://schemas.microsoft.com/office/drawing/2017/decorative" val="1"/>
              </a:ext>
            </a:extLst>
          </p:cNvPr>
          <p:cNvGraphicFramePr>
            <a:graphicFrameLocks noChangeAspect="1"/>
          </p:cNvGraphicFramePr>
          <p:nvPr>
            <p:extLst/>
          </p:nvPr>
        </p:nvGraphicFramePr>
        <p:xfrm>
          <a:off x="3019256" y="4500781"/>
          <a:ext cx="1219200" cy="457200"/>
        </p:xfrm>
        <a:graphic>
          <a:graphicData uri="http://schemas.openxmlformats.org/presentationml/2006/ole">
            <mc:AlternateContent xmlns:mc="http://schemas.openxmlformats.org/markup-compatibility/2006">
              <mc:Choice xmlns:v="urn:schemas-microsoft-com:vml" Requires="v">
                <p:oleObj spid="_x0000_s118794" name="Equation" r:id="rId9" imgW="1218960" imgH="457200" progId="Equation.DSMT4">
                  <p:embed/>
                </p:oleObj>
              </mc:Choice>
              <mc:Fallback>
                <p:oleObj name="Equation" r:id="rId9" imgW="1218960" imgH="457200" progId="Equation.DSMT4">
                  <p:embed/>
                  <p:pic>
                    <p:nvPicPr>
                      <p:cNvPr id="17" name="Object 16" descr="C 2 H 3 O 2 superscript minus">
                        <a:extLst>
                          <a:ext uri="{FF2B5EF4-FFF2-40B4-BE49-F238E27FC236}">
                            <a16:creationId xmlns:a16="http://schemas.microsoft.com/office/drawing/2014/main" id="{145B0390-6C3E-4527-AFE2-5CEB28CFED31}"/>
                          </a:ext>
                          <a:ext uri="{C183D7F6-B498-43B3-948B-1728B52AA6E4}">
                            <adec:decorative xmlns:adec="http://schemas.microsoft.com/office/drawing/2017/decorative" val="1"/>
                          </a:ext>
                        </a:extLst>
                      </p:cNvPr>
                      <p:cNvPicPr/>
                      <p:nvPr/>
                    </p:nvPicPr>
                    <p:blipFill>
                      <a:blip r:embed="rId10"/>
                      <a:stretch>
                        <a:fillRect/>
                      </a:stretch>
                    </p:blipFill>
                    <p:spPr>
                      <a:xfrm>
                        <a:off x="3019256" y="4500781"/>
                        <a:ext cx="1219200" cy="4572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53D965B-EF69-40D7-900A-A5B44B37C096}"/>
              </a:ext>
            </a:extLst>
          </p:cNvPr>
          <p:cNvSpPr>
            <a:spLocks noGrp="1"/>
          </p:cNvSpPr>
          <p:nvPr>
            <p:ph sz="quarter" idx="19"/>
          </p:nvPr>
        </p:nvSpPr>
        <p:spPr>
          <a:xfrm>
            <a:off x="4382815" y="4543200"/>
            <a:ext cx="4307162" cy="414000"/>
          </a:xfrm>
          <a:noFill/>
          <a:ln>
            <a:noFill/>
          </a:ln>
        </p:spPr>
        <p:txBody>
          <a:bodyPr lIns="0" tIns="0" rIns="0" bIns="0" anchor="t" anchorCtr="0"/>
          <a:lstStyle/>
          <a:p>
            <a:pPr marL="432" indent="0">
              <a:buNone/>
            </a:pPr>
            <a:r>
              <a:rPr lang="en-IN" sz="2400" dirty="0"/>
              <a:t>than from the weak acid alone</a:t>
            </a:r>
          </a:p>
        </p:txBody>
      </p:sp>
      <p:graphicFrame>
        <p:nvGraphicFramePr>
          <p:cNvPr id="6" name="Object 5" descr="H C 2 H 3 O 2, aqueous, plus H 2 O, liquid, yields C 2 H 3 O 2 superscript minus, aqueous, plus H 3 O plus, aqueous.">
            <a:extLst>
              <a:ext uri="{FF2B5EF4-FFF2-40B4-BE49-F238E27FC236}">
                <a16:creationId xmlns:a16="http://schemas.microsoft.com/office/drawing/2014/main" id="{07AA3DF3-87C1-4C5D-A7E3-FC256C7BFA13}"/>
              </a:ext>
            </a:extLst>
          </p:cNvPr>
          <p:cNvGraphicFramePr>
            <a:graphicFrameLocks noChangeAspect="1"/>
          </p:cNvGraphicFramePr>
          <p:nvPr>
            <p:extLst/>
          </p:nvPr>
        </p:nvGraphicFramePr>
        <p:xfrm>
          <a:off x="1314450" y="5119519"/>
          <a:ext cx="6743700" cy="660400"/>
        </p:xfrm>
        <a:graphic>
          <a:graphicData uri="http://schemas.openxmlformats.org/presentationml/2006/ole">
            <mc:AlternateContent xmlns:mc="http://schemas.openxmlformats.org/markup-compatibility/2006">
              <mc:Choice xmlns:v="urn:schemas-microsoft-com:vml" Requires="v">
                <p:oleObj spid="_x0000_s118795" name="Equation" r:id="rId11" imgW="6743520" imgH="660240" progId="Equation.DSMT4">
                  <p:embed/>
                </p:oleObj>
              </mc:Choice>
              <mc:Fallback>
                <p:oleObj name="Equation" r:id="rId11" imgW="6743520" imgH="660240" progId="Equation.DSMT4">
                  <p:embed/>
                  <p:pic>
                    <p:nvPicPr>
                      <p:cNvPr id="6" name="Object 5" descr="H C 2 H 3 O 2, aqueous, plus H 2 O, liquid, yields C 2 H 3 O 2 superscript minus, aqueous, plus H 3 O plus, aqueous.">
                        <a:extLst>
                          <a:ext uri="{FF2B5EF4-FFF2-40B4-BE49-F238E27FC236}">
                            <a16:creationId xmlns:a16="http://schemas.microsoft.com/office/drawing/2014/main" id="{07AA3DF3-87C1-4C5D-A7E3-FC256C7BFA13}"/>
                          </a:ext>
                        </a:extLst>
                      </p:cNvPr>
                      <p:cNvPicPr/>
                      <p:nvPr/>
                    </p:nvPicPr>
                    <p:blipFill>
                      <a:blip r:embed="rId12"/>
                      <a:stretch>
                        <a:fillRect/>
                      </a:stretch>
                    </p:blipFill>
                    <p:spPr>
                      <a:xfrm>
                        <a:off x="1314450" y="5119519"/>
                        <a:ext cx="6743700" cy="660400"/>
                      </a:xfrm>
                      <a:prstGeom prst="rect">
                        <a:avLst/>
                      </a:prstGeom>
                    </p:spPr>
                  </p:pic>
                </p:oleObj>
              </mc:Fallback>
            </mc:AlternateContent>
          </a:graphicData>
        </a:graphic>
      </p:graphicFrame>
    </p:spTree>
    <p:extLst>
      <p:ext uri="{BB962C8B-B14F-4D97-AF65-F5344CB8AC3E}">
        <p14:creationId xmlns:p14="http://schemas.microsoft.com/office/powerpoint/2010/main" val="178709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2BC-ED21-4630-8BEC-466A1DDCEED8}"/>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741B819A-F15B-4B9A-9009-12B3940C046D}"/>
              </a:ext>
            </a:extLst>
          </p:cNvPr>
          <p:cNvSpPr>
            <a:spLocks noGrp="1"/>
          </p:cNvSpPr>
          <p:nvPr>
            <p:ph sz="quarter" idx="14"/>
          </p:nvPr>
        </p:nvSpPr>
        <p:spPr>
          <a:xfrm>
            <a:off x="457199" y="1555200"/>
            <a:ext cx="8229600" cy="414000"/>
          </a:xfrm>
        </p:spPr>
        <p:txBody>
          <a:bodyPr/>
          <a:lstStyle/>
          <a:p>
            <a:pPr marL="432" indent="0">
              <a:buNone/>
            </a:pPr>
            <a:r>
              <a:rPr lang="en-IN" sz="2400" dirty="0"/>
              <a:t>Identify each as a characteristic of</a:t>
            </a:r>
          </a:p>
        </p:txBody>
      </p:sp>
      <p:sp>
        <p:nvSpPr>
          <p:cNvPr id="5" name="Content Placeholder 4">
            <a:extLst>
              <a:ext uri="{FF2B5EF4-FFF2-40B4-BE49-F238E27FC236}">
                <a16:creationId xmlns:a16="http://schemas.microsoft.com/office/drawing/2014/main" id="{3749F6CA-F855-4801-AA9B-BC2123C05F04}"/>
              </a:ext>
            </a:extLst>
          </p:cNvPr>
          <p:cNvSpPr>
            <a:spLocks noGrp="1"/>
          </p:cNvSpPr>
          <p:nvPr>
            <p:ph sz="quarter" idx="15"/>
          </p:nvPr>
        </p:nvSpPr>
        <p:spPr>
          <a:xfrm>
            <a:off x="457200" y="2210400"/>
            <a:ext cx="1512000" cy="414000"/>
          </a:xfrm>
        </p:spPr>
        <p:txBody>
          <a:bodyPr/>
          <a:lstStyle/>
          <a:p>
            <a:pPr marL="432" indent="0">
              <a:buNone/>
            </a:pPr>
            <a:r>
              <a:rPr lang="en-US" sz="2400" dirty="0">
                <a:solidFill>
                  <a:srgbClr val="007FA3"/>
                </a:solidFill>
              </a:rPr>
              <a:t>A.</a:t>
            </a:r>
            <a:r>
              <a:rPr lang="en-US" sz="2400" dirty="0"/>
              <a:t> an acid</a:t>
            </a:r>
          </a:p>
        </p:txBody>
      </p:sp>
      <p:sp>
        <p:nvSpPr>
          <p:cNvPr id="3" name="Content Placeholder 2">
            <a:extLst>
              <a:ext uri="{FF2B5EF4-FFF2-40B4-BE49-F238E27FC236}">
                <a16:creationId xmlns:a16="http://schemas.microsoft.com/office/drawing/2014/main" id="{07EB58F4-8409-4F80-9DE1-D253189285BD}"/>
              </a:ext>
            </a:extLst>
          </p:cNvPr>
          <p:cNvSpPr>
            <a:spLocks noGrp="1"/>
          </p:cNvSpPr>
          <p:nvPr>
            <p:ph sz="quarter" idx="16"/>
          </p:nvPr>
        </p:nvSpPr>
        <p:spPr>
          <a:xfrm>
            <a:off x="2890158" y="2210400"/>
            <a:ext cx="432000" cy="414000"/>
          </a:xfrm>
        </p:spPr>
        <p:txBody>
          <a:bodyPr/>
          <a:lstStyle/>
          <a:p>
            <a:pPr marL="432" indent="0">
              <a:buNone/>
            </a:pPr>
            <a:r>
              <a:rPr lang="en-US" sz="2400" dirty="0"/>
              <a:t>or</a:t>
            </a:r>
          </a:p>
        </p:txBody>
      </p:sp>
      <p:sp>
        <p:nvSpPr>
          <p:cNvPr id="6" name="Content Placeholder 5">
            <a:extLst>
              <a:ext uri="{FF2B5EF4-FFF2-40B4-BE49-F238E27FC236}">
                <a16:creationId xmlns:a16="http://schemas.microsoft.com/office/drawing/2014/main" id="{E6C13CF0-E9F0-4BBE-8B0B-25D3BBDE85CA}"/>
              </a:ext>
            </a:extLst>
          </p:cNvPr>
          <p:cNvSpPr>
            <a:spLocks noGrp="1"/>
          </p:cNvSpPr>
          <p:nvPr>
            <p:ph sz="quarter" idx="17"/>
          </p:nvPr>
        </p:nvSpPr>
        <p:spPr>
          <a:xfrm>
            <a:off x="4280660" y="2210400"/>
            <a:ext cx="4406140" cy="414000"/>
          </a:xfrm>
        </p:spPr>
        <p:txBody>
          <a:bodyPr/>
          <a:lstStyle/>
          <a:p>
            <a:pPr marL="432" indent="0">
              <a:buNone/>
            </a:pPr>
            <a:r>
              <a:rPr lang="en-US" sz="2400" dirty="0">
                <a:solidFill>
                  <a:schemeClr val="tx2"/>
                </a:solidFill>
              </a:rPr>
              <a:t>B.</a:t>
            </a:r>
            <a:r>
              <a:rPr lang="en-US" sz="2400" dirty="0"/>
              <a:t> a base</a:t>
            </a:r>
          </a:p>
        </p:txBody>
      </p:sp>
      <p:sp>
        <p:nvSpPr>
          <p:cNvPr id="7" name="Content Placeholder 6">
            <a:extLst>
              <a:ext uri="{FF2B5EF4-FFF2-40B4-BE49-F238E27FC236}">
                <a16:creationId xmlns:a16="http://schemas.microsoft.com/office/drawing/2014/main" id="{FA4A6B69-8DA9-4805-A77B-F90D82546279}"/>
              </a:ext>
            </a:extLst>
          </p:cNvPr>
          <p:cNvSpPr>
            <a:spLocks noGrp="1"/>
          </p:cNvSpPr>
          <p:nvPr>
            <p:ph sz="quarter" idx="18"/>
          </p:nvPr>
        </p:nvSpPr>
        <p:spPr>
          <a:xfrm>
            <a:off x="475200" y="2851199"/>
            <a:ext cx="2280526" cy="412796"/>
          </a:xfrm>
        </p:spPr>
        <p:txBody>
          <a:bodyPr/>
          <a:lstStyle/>
          <a:p>
            <a:pPr marL="432" indent="0">
              <a:buNone/>
            </a:pPr>
            <a:r>
              <a:rPr lang="en-IN" sz="2400" dirty="0">
                <a:solidFill>
                  <a:schemeClr val="tx1"/>
                </a:solidFill>
              </a:rPr>
              <a:t>Fill in the blank</a:t>
            </a:r>
            <a:endParaRPr lang="en-US" sz="2400" dirty="0">
              <a:solidFill>
                <a:schemeClr val="tx1"/>
              </a:solidFill>
            </a:endParaRPr>
          </a:p>
        </p:txBody>
      </p:sp>
      <p:sp>
        <p:nvSpPr>
          <p:cNvPr id="8" name="Content Placeholder 7">
            <a:extLst>
              <a:ext uri="{FF2B5EF4-FFF2-40B4-BE49-F238E27FC236}">
                <a16:creationId xmlns:a16="http://schemas.microsoft.com/office/drawing/2014/main" id="{FC1A5C1D-D787-45F6-B630-6D1C611E9348}"/>
              </a:ext>
            </a:extLst>
          </p:cNvPr>
          <p:cNvSpPr>
            <a:spLocks noGrp="1"/>
          </p:cNvSpPr>
          <p:nvPr>
            <p:ph sz="quarter" idx="19"/>
          </p:nvPr>
        </p:nvSpPr>
        <p:spPr>
          <a:xfrm>
            <a:off x="3142048" y="2775969"/>
            <a:ext cx="2995704" cy="414000"/>
          </a:xfrm>
        </p:spPr>
        <p:txBody>
          <a:bodyPr/>
          <a:lstStyle/>
          <a:p>
            <a:pPr marL="432000" indent="-432000">
              <a:buFont typeface="+mj-lt"/>
              <a:buAutoNum type="arabicPeriod"/>
            </a:pPr>
            <a:r>
              <a:rPr lang="en-US" sz="2400" dirty="0"/>
              <a:t>has a sour taste</a:t>
            </a:r>
          </a:p>
        </p:txBody>
      </p:sp>
      <p:sp>
        <p:nvSpPr>
          <p:cNvPr id="9" name="Content Placeholder 8">
            <a:extLst>
              <a:ext uri="{FF2B5EF4-FFF2-40B4-BE49-F238E27FC236}">
                <a16:creationId xmlns:a16="http://schemas.microsoft.com/office/drawing/2014/main" id="{D64364E7-EF97-4CA4-B89B-CB50CAA501BA}"/>
              </a:ext>
            </a:extLst>
          </p:cNvPr>
          <p:cNvSpPr>
            <a:spLocks noGrp="1"/>
          </p:cNvSpPr>
          <p:nvPr>
            <p:ph sz="quarter" idx="20"/>
          </p:nvPr>
        </p:nvSpPr>
        <p:spPr>
          <a:xfrm>
            <a:off x="475200" y="3419414"/>
            <a:ext cx="2280526" cy="412796"/>
          </a:xfrm>
        </p:spPr>
        <p:txBody>
          <a:bodyPr/>
          <a:lstStyle/>
          <a:p>
            <a:pPr marL="0" indent="0">
              <a:buNone/>
            </a:pPr>
            <a:r>
              <a:rPr lang="en-US" sz="2400" dirty="0">
                <a:solidFill>
                  <a:schemeClr val="tx1"/>
                </a:solidFill>
              </a:rPr>
              <a:t>Fill in the blank</a:t>
            </a:r>
          </a:p>
        </p:txBody>
      </p:sp>
      <p:sp>
        <p:nvSpPr>
          <p:cNvPr id="10" name="Content Placeholder 9">
            <a:extLst>
              <a:ext uri="{FF2B5EF4-FFF2-40B4-BE49-F238E27FC236}">
                <a16:creationId xmlns:a16="http://schemas.microsoft.com/office/drawing/2014/main" id="{9E13C9F6-DD28-47DB-AFE5-E69DB654C59C}"/>
              </a:ext>
            </a:extLst>
          </p:cNvPr>
          <p:cNvSpPr>
            <a:spLocks noGrp="1"/>
          </p:cNvSpPr>
          <p:nvPr>
            <p:ph sz="quarter" idx="21"/>
          </p:nvPr>
        </p:nvSpPr>
        <p:spPr>
          <a:xfrm>
            <a:off x="3142049" y="3331026"/>
            <a:ext cx="1829888" cy="414000"/>
          </a:xfrm>
        </p:spPr>
        <p:txBody>
          <a:bodyPr/>
          <a:lstStyle/>
          <a:p>
            <a:pPr marL="432000" indent="-432000">
              <a:buFont typeface="+mj-lt"/>
              <a:buAutoNum type="arabicPeriod" startAt="2"/>
            </a:pPr>
            <a:r>
              <a:rPr lang="en-US" sz="2400" dirty="0"/>
              <a:t>produces</a:t>
            </a:r>
          </a:p>
        </p:txBody>
      </p:sp>
      <p:graphicFrame>
        <p:nvGraphicFramePr>
          <p:cNvPr id="26" name="Object 25" descr="O H super minus">
            <a:extLst>
              <a:ext uri="{FF2B5EF4-FFF2-40B4-BE49-F238E27FC236}">
                <a16:creationId xmlns:a16="http://schemas.microsoft.com/office/drawing/2014/main" id="{6F721754-9944-4720-8BF1-1E3C55FFC190}"/>
              </a:ext>
            </a:extLst>
          </p:cNvPr>
          <p:cNvGraphicFramePr>
            <a:graphicFrameLocks noChangeAspect="1"/>
          </p:cNvGraphicFramePr>
          <p:nvPr>
            <p:extLst>
              <p:ext uri="{D42A27DB-BD31-4B8C-83A1-F6EECF244321}">
                <p14:modId xmlns:p14="http://schemas.microsoft.com/office/powerpoint/2010/main" val="330490827"/>
              </p:ext>
            </p:extLst>
          </p:nvPr>
        </p:nvGraphicFramePr>
        <p:xfrm>
          <a:off x="5061550" y="3298368"/>
          <a:ext cx="609600" cy="368300"/>
        </p:xfrm>
        <a:graphic>
          <a:graphicData uri="http://schemas.openxmlformats.org/presentationml/2006/ole">
            <mc:AlternateContent xmlns:mc="http://schemas.openxmlformats.org/markup-compatibility/2006">
              <mc:Choice xmlns:v="urn:schemas-microsoft-com:vml" Requires="v">
                <p:oleObj spid="_x0000_s11284" name="Equation" r:id="rId3" imgW="609480" imgH="368280" progId="Equation.DSMT4">
                  <p:embed/>
                </p:oleObj>
              </mc:Choice>
              <mc:Fallback>
                <p:oleObj name="Equation" r:id="rId3" imgW="609480" imgH="368280" progId="Equation.DSMT4">
                  <p:embed/>
                  <p:pic>
                    <p:nvPicPr>
                      <p:cNvPr id="0" name=""/>
                      <p:cNvPicPr/>
                      <p:nvPr/>
                    </p:nvPicPr>
                    <p:blipFill>
                      <a:blip r:embed="rId4"/>
                      <a:stretch>
                        <a:fillRect/>
                      </a:stretch>
                    </p:blipFill>
                    <p:spPr>
                      <a:xfrm>
                        <a:off x="5061550" y="3298368"/>
                        <a:ext cx="609600" cy="3683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1E27D2AF-8572-42E6-BB16-F39E1FC3C3F3}"/>
              </a:ext>
            </a:extLst>
          </p:cNvPr>
          <p:cNvSpPr>
            <a:spLocks noGrp="1"/>
          </p:cNvSpPr>
          <p:nvPr>
            <p:ph sz="quarter" idx="22"/>
          </p:nvPr>
        </p:nvSpPr>
        <p:spPr>
          <a:xfrm>
            <a:off x="5810299" y="3330000"/>
            <a:ext cx="3045601" cy="414000"/>
          </a:xfrm>
        </p:spPr>
        <p:txBody>
          <a:bodyPr/>
          <a:lstStyle/>
          <a:p>
            <a:pPr marL="432" indent="0">
              <a:buNone/>
            </a:pPr>
            <a:r>
              <a:rPr lang="en-US" sz="2400" dirty="0">
                <a:solidFill>
                  <a:schemeClr val="tx1"/>
                </a:solidFill>
              </a:rPr>
              <a:t>in aqueous solutions</a:t>
            </a:r>
          </a:p>
        </p:txBody>
      </p:sp>
      <p:sp>
        <p:nvSpPr>
          <p:cNvPr id="12" name="Content Placeholder 11">
            <a:extLst>
              <a:ext uri="{FF2B5EF4-FFF2-40B4-BE49-F238E27FC236}">
                <a16:creationId xmlns:a16="http://schemas.microsoft.com/office/drawing/2014/main" id="{8A8E096C-D636-49FF-A19F-F3C6AEDCF38D}"/>
              </a:ext>
            </a:extLst>
          </p:cNvPr>
          <p:cNvSpPr>
            <a:spLocks noGrp="1"/>
          </p:cNvSpPr>
          <p:nvPr>
            <p:ph sz="quarter" idx="23"/>
          </p:nvPr>
        </p:nvSpPr>
        <p:spPr>
          <a:xfrm>
            <a:off x="462122" y="3954986"/>
            <a:ext cx="2280526" cy="412796"/>
          </a:xfrm>
        </p:spPr>
        <p:txBody>
          <a:bodyPr/>
          <a:lstStyle/>
          <a:p>
            <a:pPr marL="0" indent="0">
              <a:buNone/>
            </a:pPr>
            <a:r>
              <a:rPr lang="en-US" sz="2400" dirty="0">
                <a:solidFill>
                  <a:schemeClr val="tx1"/>
                </a:solidFill>
              </a:rPr>
              <a:t>Fill in the blank</a:t>
            </a:r>
          </a:p>
        </p:txBody>
      </p:sp>
      <p:sp>
        <p:nvSpPr>
          <p:cNvPr id="13" name="Content Placeholder 12">
            <a:extLst>
              <a:ext uri="{FF2B5EF4-FFF2-40B4-BE49-F238E27FC236}">
                <a16:creationId xmlns:a16="http://schemas.microsoft.com/office/drawing/2014/main" id="{39C21ACD-3011-44D9-9552-2D62A695D37C}"/>
              </a:ext>
            </a:extLst>
          </p:cNvPr>
          <p:cNvSpPr>
            <a:spLocks noGrp="1"/>
          </p:cNvSpPr>
          <p:nvPr>
            <p:ph sz="quarter" idx="24"/>
          </p:nvPr>
        </p:nvSpPr>
        <p:spPr>
          <a:xfrm>
            <a:off x="3142049" y="3884031"/>
            <a:ext cx="3183593" cy="414000"/>
          </a:xfrm>
        </p:spPr>
        <p:txBody>
          <a:bodyPr/>
          <a:lstStyle/>
          <a:p>
            <a:pPr marL="432000" indent="-432000">
              <a:buFont typeface="+mj-lt"/>
              <a:buAutoNum type="arabicPeriod" startAt="3"/>
            </a:pPr>
            <a:r>
              <a:rPr lang="en-US" sz="2400" dirty="0"/>
              <a:t>has a chalky taste</a:t>
            </a:r>
          </a:p>
        </p:txBody>
      </p:sp>
      <p:sp>
        <p:nvSpPr>
          <p:cNvPr id="14" name="Content Placeholder 13">
            <a:extLst>
              <a:ext uri="{FF2B5EF4-FFF2-40B4-BE49-F238E27FC236}">
                <a16:creationId xmlns:a16="http://schemas.microsoft.com/office/drawing/2014/main" id="{9BCA3362-2B11-4449-8A9E-EB75D3A5593D}"/>
              </a:ext>
            </a:extLst>
          </p:cNvPr>
          <p:cNvSpPr>
            <a:spLocks noGrp="1"/>
          </p:cNvSpPr>
          <p:nvPr>
            <p:ph sz="quarter" idx="25"/>
          </p:nvPr>
        </p:nvSpPr>
        <p:spPr>
          <a:xfrm>
            <a:off x="450850" y="4499102"/>
            <a:ext cx="2280526" cy="412796"/>
          </a:xfrm>
        </p:spPr>
        <p:txBody>
          <a:bodyPr/>
          <a:lstStyle/>
          <a:p>
            <a:pPr marL="0" indent="0">
              <a:buNone/>
            </a:pPr>
            <a:r>
              <a:rPr lang="en-US" sz="2400" dirty="0">
                <a:solidFill>
                  <a:schemeClr val="tx1"/>
                </a:solidFill>
                <a:latin typeface="+mn-lt"/>
              </a:rPr>
              <a:t>Fill in the blank</a:t>
            </a:r>
          </a:p>
        </p:txBody>
      </p:sp>
      <p:sp>
        <p:nvSpPr>
          <p:cNvPr id="15" name="Content Placeholder 14">
            <a:extLst>
              <a:ext uri="{FF2B5EF4-FFF2-40B4-BE49-F238E27FC236}">
                <a16:creationId xmlns:a16="http://schemas.microsoft.com/office/drawing/2014/main" id="{6E7D2782-478D-40EC-AE54-559D38E62D7F}"/>
              </a:ext>
            </a:extLst>
          </p:cNvPr>
          <p:cNvSpPr>
            <a:spLocks noGrp="1"/>
          </p:cNvSpPr>
          <p:nvPr>
            <p:ph sz="quarter" idx="26"/>
          </p:nvPr>
        </p:nvSpPr>
        <p:spPr>
          <a:xfrm>
            <a:off x="3178321" y="4437036"/>
            <a:ext cx="2959432" cy="414000"/>
          </a:xfrm>
          <a:noFill/>
          <a:ln>
            <a:noFill/>
          </a:ln>
        </p:spPr>
        <p:txBody>
          <a:bodyPr lIns="0" tIns="0" rIns="0" bIns="0" anchor="t" anchorCtr="0"/>
          <a:lstStyle/>
          <a:p>
            <a:pPr marL="432000" indent="-432000">
              <a:buFont typeface="+mj-lt"/>
              <a:buAutoNum type="arabicPeriod" startAt="4"/>
            </a:pPr>
            <a:r>
              <a:rPr lang="en-US" sz="2400" dirty="0"/>
              <a:t>is an electrolyte</a:t>
            </a:r>
          </a:p>
        </p:txBody>
      </p:sp>
      <p:sp>
        <p:nvSpPr>
          <p:cNvPr id="16" name="Content Placeholder 15">
            <a:extLst>
              <a:ext uri="{FF2B5EF4-FFF2-40B4-BE49-F238E27FC236}">
                <a16:creationId xmlns:a16="http://schemas.microsoft.com/office/drawing/2014/main" id="{C23E50E1-4D19-4117-8836-5F2DC78895BA}"/>
              </a:ext>
            </a:extLst>
          </p:cNvPr>
          <p:cNvSpPr>
            <a:spLocks noGrp="1"/>
          </p:cNvSpPr>
          <p:nvPr>
            <p:ph sz="quarter" idx="27"/>
          </p:nvPr>
        </p:nvSpPr>
        <p:spPr>
          <a:xfrm>
            <a:off x="450850" y="5086130"/>
            <a:ext cx="2280526" cy="412796"/>
          </a:xfrm>
        </p:spPr>
        <p:txBody>
          <a:bodyPr/>
          <a:lstStyle/>
          <a:p>
            <a:pPr marL="0" indent="0">
              <a:buNone/>
            </a:pPr>
            <a:r>
              <a:rPr lang="en-US" sz="2400" dirty="0">
                <a:latin typeface="+mn-lt"/>
              </a:rPr>
              <a:t>Fill in the blank</a:t>
            </a:r>
          </a:p>
        </p:txBody>
      </p:sp>
      <p:sp>
        <p:nvSpPr>
          <p:cNvPr id="22" name="Content Placeholder 21">
            <a:extLst>
              <a:ext uri="{FF2B5EF4-FFF2-40B4-BE49-F238E27FC236}">
                <a16:creationId xmlns:a16="http://schemas.microsoft.com/office/drawing/2014/main" id="{71881D2A-DBD3-4880-AC6D-C3A1E61A0AD2}"/>
              </a:ext>
            </a:extLst>
          </p:cNvPr>
          <p:cNvSpPr>
            <a:spLocks noGrp="1"/>
          </p:cNvSpPr>
          <p:nvPr>
            <p:ph sz="quarter" idx="28"/>
          </p:nvPr>
        </p:nvSpPr>
        <p:spPr>
          <a:xfrm>
            <a:off x="3178321" y="5030994"/>
            <a:ext cx="1828800" cy="414000"/>
          </a:xfrm>
          <a:noFill/>
          <a:ln>
            <a:noFill/>
          </a:ln>
        </p:spPr>
        <p:txBody>
          <a:bodyPr lIns="0" tIns="0" rIns="0" bIns="0" anchor="t" anchorCtr="0"/>
          <a:lstStyle/>
          <a:p>
            <a:pPr marL="432000" indent="-432000">
              <a:buFont typeface="+mj-lt"/>
              <a:buAutoNum type="arabicPeriod" startAt="5"/>
            </a:pPr>
            <a:r>
              <a:rPr lang="en-IN" sz="2400" dirty="0"/>
              <a:t>produces</a:t>
            </a:r>
          </a:p>
        </p:txBody>
      </p:sp>
      <p:graphicFrame>
        <p:nvGraphicFramePr>
          <p:cNvPr id="27" name="Object 26" descr="H super plus">
            <a:extLst>
              <a:ext uri="{FF2B5EF4-FFF2-40B4-BE49-F238E27FC236}">
                <a16:creationId xmlns:a16="http://schemas.microsoft.com/office/drawing/2014/main" id="{3D7A2DEE-F09D-4C0E-9AC0-072904CA7D4A}"/>
              </a:ext>
            </a:extLst>
          </p:cNvPr>
          <p:cNvGraphicFramePr>
            <a:graphicFrameLocks noChangeAspect="1"/>
          </p:cNvGraphicFramePr>
          <p:nvPr>
            <p:extLst>
              <p:ext uri="{D42A27DB-BD31-4B8C-83A1-F6EECF244321}">
                <p14:modId xmlns:p14="http://schemas.microsoft.com/office/powerpoint/2010/main" val="1614130459"/>
              </p:ext>
            </p:extLst>
          </p:nvPr>
        </p:nvGraphicFramePr>
        <p:xfrm>
          <a:off x="5116625" y="5033963"/>
          <a:ext cx="368300" cy="355600"/>
        </p:xfrm>
        <a:graphic>
          <a:graphicData uri="http://schemas.openxmlformats.org/presentationml/2006/ole">
            <mc:AlternateContent xmlns:mc="http://schemas.openxmlformats.org/markup-compatibility/2006">
              <mc:Choice xmlns:v="urn:schemas-microsoft-com:vml" Requires="v">
                <p:oleObj spid="_x0000_s11285" name="Equation" r:id="rId5" imgW="368280" imgH="355320" progId="Equation.DSMT4">
                  <p:embed/>
                </p:oleObj>
              </mc:Choice>
              <mc:Fallback>
                <p:oleObj name="Equation" r:id="rId5" imgW="368280" imgH="355320" progId="Equation.DSMT4">
                  <p:embed/>
                  <p:pic>
                    <p:nvPicPr>
                      <p:cNvPr id="26" name="Object 25">
                        <a:extLst>
                          <a:ext uri="{FF2B5EF4-FFF2-40B4-BE49-F238E27FC236}">
                            <a16:creationId xmlns:a16="http://schemas.microsoft.com/office/drawing/2014/main" id="{6F721754-9944-4720-8BF1-1E3C55FFC190}"/>
                          </a:ext>
                        </a:extLst>
                      </p:cNvPr>
                      <p:cNvPicPr/>
                      <p:nvPr/>
                    </p:nvPicPr>
                    <p:blipFill>
                      <a:blip r:embed="rId6"/>
                      <a:stretch>
                        <a:fillRect/>
                      </a:stretch>
                    </p:blipFill>
                    <p:spPr>
                      <a:xfrm>
                        <a:off x="5116625" y="5033963"/>
                        <a:ext cx="368300" cy="355600"/>
                      </a:xfrm>
                      <a:prstGeom prst="rect">
                        <a:avLst/>
                      </a:prstGeom>
                    </p:spPr>
                  </p:pic>
                </p:oleObj>
              </mc:Fallback>
            </mc:AlternateContent>
          </a:graphicData>
        </a:graphic>
      </p:graphicFrame>
      <p:sp>
        <p:nvSpPr>
          <p:cNvPr id="23" name="Content Placeholder 22">
            <a:extLst>
              <a:ext uri="{FF2B5EF4-FFF2-40B4-BE49-F238E27FC236}">
                <a16:creationId xmlns:a16="http://schemas.microsoft.com/office/drawing/2014/main" id="{A96B937C-1BAE-4DCE-8C0A-7204B0A9F245}"/>
              </a:ext>
            </a:extLst>
          </p:cNvPr>
          <p:cNvSpPr>
            <a:spLocks noGrp="1"/>
          </p:cNvSpPr>
          <p:nvPr>
            <p:ph sz="quarter" idx="29"/>
          </p:nvPr>
        </p:nvSpPr>
        <p:spPr>
          <a:xfrm>
            <a:off x="5619896" y="5032800"/>
            <a:ext cx="3060640" cy="414000"/>
          </a:xfrm>
          <a:noFill/>
          <a:ln>
            <a:noFill/>
          </a:ln>
        </p:spPr>
        <p:txBody>
          <a:bodyPr lIns="0" tIns="0" rIns="0" bIns="0" anchor="t" anchorCtr="0"/>
          <a:lstStyle/>
          <a:p>
            <a:pPr marL="432" indent="0">
              <a:buNone/>
            </a:pPr>
            <a:r>
              <a:rPr lang="en-IN" sz="2400" dirty="0">
                <a:solidFill>
                  <a:schemeClr val="tx1"/>
                </a:solidFill>
                <a:latin typeface="+mn-lt"/>
              </a:rPr>
              <a:t>in aqueous solutions</a:t>
            </a:r>
          </a:p>
        </p:txBody>
      </p:sp>
      <p:cxnSp>
        <p:nvCxnSpPr>
          <p:cNvPr id="17" name="Straight Connector 16">
            <a:extLst>
              <a:ext uri="{FF2B5EF4-FFF2-40B4-BE49-F238E27FC236}">
                <a16:creationId xmlns:a16="http://schemas.microsoft.com/office/drawing/2014/main" id="{668CC850-39DA-41C1-973A-063C36B5BCAA}"/>
              </a:ext>
              <a:ext uri="{C183D7F6-B498-43B3-948B-1728B52AA6E4}">
                <adec:decorative xmlns:adec="http://schemas.microsoft.com/office/drawing/2017/decorative" val="1"/>
              </a:ext>
            </a:extLst>
          </p:cNvPr>
          <p:cNvCxnSpPr/>
          <p:nvPr/>
        </p:nvCxnSpPr>
        <p:spPr>
          <a:xfrm>
            <a:off x="471946" y="3197249"/>
            <a:ext cx="198315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F86557D-F217-4982-9E65-CCE4F29B2622}"/>
              </a:ext>
              <a:ext uri="{C183D7F6-B498-43B3-948B-1728B52AA6E4}">
                <adec:decorative xmlns:adec="http://schemas.microsoft.com/office/drawing/2017/decorative" val="1"/>
              </a:ext>
            </a:extLst>
          </p:cNvPr>
          <p:cNvCxnSpPr/>
          <p:nvPr/>
        </p:nvCxnSpPr>
        <p:spPr>
          <a:xfrm>
            <a:off x="462115" y="3776881"/>
            <a:ext cx="199298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024857BC-C1B6-4156-A21E-C10CF4003156}"/>
              </a:ext>
              <a:ext uri="{C183D7F6-B498-43B3-948B-1728B52AA6E4}">
                <adec:decorative xmlns:adec="http://schemas.microsoft.com/office/drawing/2017/decorative" val="1"/>
              </a:ext>
            </a:extLst>
          </p:cNvPr>
          <p:cNvCxnSpPr/>
          <p:nvPr/>
        </p:nvCxnSpPr>
        <p:spPr>
          <a:xfrm>
            <a:off x="467034" y="4317946"/>
            <a:ext cx="19880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F315272-711C-49D5-986F-3B8DE6CC4AE4}"/>
              </a:ext>
              <a:ext uri="{C183D7F6-B498-43B3-948B-1728B52AA6E4}">
                <adec:decorative xmlns:adec="http://schemas.microsoft.com/office/drawing/2017/decorative" val="1"/>
              </a:ext>
            </a:extLst>
          </p:cNvPr>
          <p:cNvCxnSpPr/>
          <p:nvPr/>
        </p:nvCxnSpPr>
        <p:spPr>
          <a:xfrm>
            <a:off x="471952" y="4845375"/>
            <a:ext cx="198314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7B7C124-8DCF-40F4-AF65-4C9B2EDEC584}"/>
              </a:ext>
              <a:ext uri="{C183D7F6-B498-43B3-948B-1728B52AA6E4}">
                <adec:decorative xmlns:adec="http://schemas.microsoft.com/office/drawing/2017/decorative" val="1"/>
              </a:ext>
            </a:extLst>
          </p:cNvPr>
          <p:cNvCxnSpPr/>
          <p:nvPr/>
        </p:nvCxnSpPr>
        <p:spPr>
          <a:xfrm>
            <a:off x="462122" y="5431797"/>
            <a:ext cx="1992979"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033929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790B-2E51-4496-85AC-420D55FCBE8F}"/>
              </a:ext>
            </a:extLst>
          </p:cNvPr>
          <p:cNvSpPr>
            <a:spLocks noGrp="1"/>
          </p:cNvSpPr>
          <p:nvPr>
            <p:ph type="title"/>
          </p:nvPr>
        </p:nvSpPr>
        <p:spPr/>
        <p:txBody>
          <a:bodyPr/>
          <a:lstStyle/>
          <a:p>
            <a:r>
              <a:rPr lang="en-IN" dirty="0"/>
              <a:t>Function of a Weak Acid in a Buffer</a:t>
            </a:r>
          </a:p>
        </p:txBody>
      </p:sp>
      <p:sp>
        <p:nvSpPr>
          <p:cNvPr id="3" name="Content Placeholder 2">
            <a:extLst>
              <a:ext uri="{FF2B5EF4-FFF2-40B4-BE49-F238E27FC236}">
                <a16:creationId xmlns:a16="http://schemas.microsoft.com/office/drawing/2014/main" id="{102EB5A7-1BF3-4399-827A-1A8264B4D543}"/>
              </a:ext>
            </a:extLst>
          </p:cNvPr>
          <p:cNvSpPr>
            <a:spLocks noGrp="1"/>
          </p:cNvSpPr>
          <p:nvPr>
            <p:ph sz="quarter" idx="13"/>
          </p:nvPr>
        </p:nvSpPr>
        <p:spPr>
          <a:xfrm>
            <a:off x="457200" y="1556327"/>
            <a:ext cx="8229600" cy="2085507"/>
          </a:xfrm>
        </p:spPr>
        <p:txBody>
          <a:bodyPr/>
          <a:lstStyle/>
          <a:p>
            <a:pPr marL="432" indent="0">
              <a:buNone/>
            </a:pPr>
            <a:r>
              <a:rPr lang="en-IN" sz="2400" dirty="0"/>
              <a:t>The function of the weak acid in a buffer is to neutralize a base.</a:t>
            </a:r>
          </a:p>
          <a:p>
            <a:pPr marL="432" indent="0">
              <a:buNone/>
            </a:pPr>
            <a:r>
              <a:rPr lang="en-IN" sz="2400" dirty="0"/>
              <a:t>The acetate ion produced in the neutralization reaction adds to the concentration of acetate already in solution from the salt.</a:t>
            </a:r>
          </a:p>
        </p:txBody>
      </p:sp>
      <p:graphicFrame>
        <p:nvGraphicFramePr>
          <p:cNvPr id="4" name="Object 3" descr="H C 2 H 3 O 2 plus O H minus yields C 2 H 3 O 2 superscript minus plus H 2 O.">
            <a:extLst>
              <a:ext uri="{FF2B5EF4-FFF2-40B4-BE49-F238E27FC236}">
                <a16:creationId xmlns:a16="http://schemas.microsoft.com/office/drawing/2014/main" id="{DB987FDD-72D5-4B69-8CC5-3E9BD6B739EC}"/>
              </a:ext>
            </a:extLst>
          </p:cNvPr>
          <p:cNvGraphicFramePr>
            <a:graphicFrameLocks noChangeAspect="1"/>
          </p:cNvGraphicFramePr>
          <p:nvPr>
            <p:extLst/>
          </p:nvPr>
        </p:nvGraphicFramePr>
        <p:xfrm>
          <a:off x="2374900" y="3730952"/>
          <a:ext cx="4394200" cy="596900"/>
        </p:xfrm>
        <a:graphic>
          <a:graphicData uri="http://schemas.openxmlformats.org/presentationml/2006/ole">
            <mc:AlternateContent xmlns:mc="http://schemas.openxmlformats.org/markup-compatibility/2006">
              <mc:Choice xmlns:v="urn:schemas-microsoft-com:vml" Requires="v">
                <p:oleObj spid="_x0000_s119811" name="Equation" r:id="rId3" imgW="4394160" imgH="596880" progId="Equation.DSMT4">
                  <p:embed/>
                </p:oleObj>
              </mc:Choice>
              <mc:Fallback>
                <p:oleObj name="Equation" r:id="rId3" imgW="4394160" imgH="596880" progId="Equation.DSMT4">
                  <p:embed/>
                  <p:pic>
                    <p:nvPicPr>
                      <p:cNvPr id="4" name="Object 3" descr="H C 2 H 3 O 2 plus O H minus yields C 2 H 3 O 2 superscript minus plus H 2 O.">
                        <a:extLst>
                          <a:ext uri="{FF2B5EF4-FFF2-40B4-BE49-F238E27FC236}">
                            <a16:creationId xmlns:a16="http://schemas.microsoft.com/office/drawing/2014/main" id="{DB987FDD-72D5-4B69-8CC5-3E9BD6B739EC}"/>
                          </a:ext>
                        </a:extLst>
                      </p:cNvPr>
                      <p:cNvPicPr/>
                      <p:nvPr/>
                    </p:nvPicPr>
                    <p:blipFill>
                      <a:blip r:embed="rId4"/>
                      <a:stretch>
                        <a:fillRect/>
                      </a:stretch>
                    </p:blipFill>
                    <p:spPr>
                      <a:xfrm>
                        <a:off x="2374900" y="3730952"/>
                        <a:ext cx="4394200" cy="596900"/>
                      </a:xfrm>
                      <a:prstGeom prst="rect">
                        <a:avLst/>
                      </a:prstGeom>
                    </p:spPr>
                  </p:pic>
                </p:oleObj>
              </mc:Fallback>
            </mc:AlternateContent>
          </a:graphicData>
        </a:graphic>
      </p:graphicFrame>
      <p:pic>
        <p:nvPicPr>
          <p:cNvPr id="7" name="Content Placeholder 6" descr="In a buffer solution, weak acid H C 2 H 3 O 2 and its conjugate base C 2 H 3 O 2, minus, have equal concentrations. Adding O H minus increases the concentration of the conjugate base and decreases the concentration of the weak acid.">
            <a:extLst>
              <a:ext uri="{FF2B5EF4-FFF2-40B4-BE49-F238E27FC236}">
                <a16:creationId xmlns:a16="http://schemas.microsoft.com/office/drawing/2014/main" id="{47B81D6E-C85C-40C2-8063-6ED24F2AECA4}"/>
              </a:ext>
            </a:extLst>
          </p:cNvPr>
          <p:cNvPicPr>
            <a:picLocks noGrp="1" noChangeAspect="1"/>
          </p:cNvPicPr>
          <p:nvPr>
            <p:ph sz="quarter" idx="14"/>
          </p:nvPr>
        </p:nvPicPr>
        <p:blipFill>
          <a:blip r:embed="rId5"/>
          <a:stretch>
            <a:fillRect/>
          </a:stretch>
        </p:blipFill>
        <p:spPr>
          <a:xfrm>
            <a:off x="2218740" y="4416970"/>
            <a:ext cx="4706520" cy="1865538"/>
          </a:xfrm>
          <a:prstGeom prst="rect">
            <a:avLst/>
          </a:prstGeom>
        </p:spPr>
      </p:pic>
    </p:spTree>
    <p:extLst>
      <p:ext uri="{BB962C8B-B14F-4D97-AF65-F5344CB8AC3E}">
        <p14:creationId xmlns:p14="http://schemas.microsoft.com/office/powerpoint/2010/main" val="32215836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790B-2E51-4496-85AC-420D55FCBE8F}"/>
              </a:ext>
            </a:extLst>
          </p:cNvPr>
          <p:cNvSpPr>
            <a:spLocks noGrp="1"/>
          </p:cNvSpPr>
          <p:nvPr>
            <p:ph type="title"/>
          </p:nvPr>
        </p:nvSpPr>
        <p:spPr>
          <a:xfrm>
            <a:off x="457200" y="215371"/>
            <a:ext cx="8544910" cy="1097279"/>
          </a:xfrm>
        </p:spPr>
        <p:txBody>
          <a:bodyPr/>
          <a:lstStyle/>
          <a:p>
            <a:r>
              <a:rPr lang="en-IN" dirty="0"/>
              <a:t>Function of Conjugate Base in a Buffer</a:t>
            </a:r>
          </a:p>
        </p:txBody>
      </p:sp>
      <p:sp>
        <p:nvSpPr>
          <p:cNvPr id="3" name="Content Placeholder 2">
            <a:extLst>
              <a:ext uri="{FF2B5EF4-FFF2-40B4-BE49-F238E27FC236}">
                <a16:creationId xmlns:a16="http://schemas.microsoft.com/office/drawing/2014/main" id="{102EB5A7-1BF3-4399-827A-1A8264B4D543}"/>
              </a:ext>
            </a:extLst>
          </p:cNvPr>
          <p:cNvSpPr>
            <a:spLocks noGrp="1"/>
          </p:cNvSpPr>
          <p:nvPr>
            <p:ph sz="quarter" idx="14"/>
          </p:nvPr>
        </p:nvSpPr>
        <p:spPr>
          <a:xfrm>
            <a:off x="457198" y="1555200"/>
            <a:ext cx="4320000" cy="414000"/>
          </a:xfrm>
        </p:spPr>
        <p:txBody>
          <a:bodyPr/>
          <a:lstStyle/>
          <a:p>
            <a:pPr marL="0" indent="0" eaLnBrk="1" hangingPunct="1">
              <a:buClr>
                <a:schemeClr val="bg2"/>
              </a:buClr>
              <a:buSzTx/>
              <a:buFontTx/>
              <a:buNone/>
            </a:pPr>
            <a:r>
              <a:rPr lang="en-US" sz="2400" dirty="0"/>
              <a:t>The function of the acetate ion,</a:t>
            </a:r>
            <a:endParaRPr lang="en-IN" sz="2400" dirty="0"/>
          </a:p>
        </p:txBody>
      </p:sp>
      <p:graphicFrame>
        <p:nvGraphicFramePr>
          <p:cNvPr id="24" name="Object 23" descr="C sub 2 H sub 3 O sub 2 super minus,">
            <a:extLst>
              <a:ext uri="{FF2B5EF4-FFF2-40B4-BE49-F238E27FC236}">
                <a16:creationId xmlns:a16="http://schemas.microsoft.com/office/drawing/2014/main" id="{07457A16-2DEE-4043-8D05-2A0B4B001A2D}"/>
              </a:ext>
            </a:extLst>
          </p:cNvPr>
          <p:cNvGraphicFramePr>
            <a:graphicFrameLocks noChangeAspect="1"/>
          </p:cNvGraphicFramePr>
          <p:nvPr>
            <p:extLst/>
          </p:nvPr>
        </p:nvGraphicFramePr>
        <p:xfrm>
          <a:off x="4824494" y="1524218"/>
          <a:ext cx="1295400" cy="457200"/>
        </p:xfrm>
        <a:graphic>
          <a:graphicData uri="http://schemas.openxmlformats.org/presentationml/2006/ole">
            <mc:AlternateContent xmlns:mc="http://schemas.openxmlformats.org/markup-compatibility/2006">
              <mc:Choice xmlns:v="urn:schemas-microsoft-com:vml" Requires="v">
                <p:oleObj spid="_x0000_s120837" name="Equation" r:id="rId3" imgW="1295280" imgH="457200" progId="Equation.DSMT4">
                  <p:embed/>
                </p:oleObj>
              </mc:Choice>
              <mc:Fallback>
                <p:oleObj name="Equation" r:id="rId3" imgW="1295280" imgH="457200" progId="Equation.DSMT4">
                  <p:embed/>
                  <p:pic>
                    <p:nvPicPr>
                      <p:cNvPr id="24" name="Object 23" descr="C sub 2 H sub 3 O sub 2 super minus,">
                        <a:extLst>
                          <a:ext uri="{FF2B5EF4-FFF2-40B4-BE49-F238E27FC236}">
                            <a16:creationId xmlns:a16="http://schemas.microsoft.com/office/drawing/2014/main" id="{07457A16-2DEE-4043-8D05-2A0B4B001A2D}"/>
                          </a:ext>
                        </a:extLst>
                      </p:cNvPr>
                      <p:cNvPicPr/>
                      <p:nvPr/>
                    </p:nvPicPr>
                    <p:blipFill>
                      <a:blip r:embed="rId4"/>
                      <a:stretch>
                        <a:fillRect/>
                      </a:stretch>
                    </p:blipFill>
                    <p:spPr>
                      <a:xfrm>
                        <a:off x="4824494" y="1524218"/>
                        <a:ext cx="1295400" cy="457200"/>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33B539DF-0EF8-4C9A-B4AD-6C3695D77692}"/>
              </a:ext>
            </a:extLst>
          </p:cNvPr>
          <p:cNvSpPr>
            <a:spLocks noGrp="1"/>
          </p:cNvSpPr>
          <p:nvPr>
            <p:ph sz="quarter" idx="15"/>
          </p:nvPr>
        </p:nvSpPr>
        <p:spPr>
          <a:xfrm>
            <a:off x="6227379" y="1555200"/>
            <a:ext cx="2459421" cy="414000"/>
          </a:xfrm>
          <a:noFill/>
          <a:ln>
            <a:noFill/>
          </a:ln>
        </p:spPr>
        <p:txBody>
          <a:bodyPr lIns="0" tIns="0" rIns="0" bIns="0" anchor="t" anchorCtr="0"/>
          <a:lstStyle/>
          <a:p>
            <a:pPr marL="0" indent="0">
              <a:buClr>
                <a:schemeClr val="bg2"/>
              </a:buClr>
              <a:buSzTx/>
              <a:buFontTx/>
              <a:buNone/>
            </a:pPr>
            <a:r>
              <a:rPr lang="en-IN" sz="2400" dirty="0"/>
              <a:t>is to neutralize</a:t>
            </a:r>
          </a:p>
        </p:txBody>
      </p:sp>
      <p:graphicFrame>
        <p:nvGraphicFramePr>
          <p:cNvPr id="25" name="Object 24" descr="H sub 3 O super plus">
            <a:extLst>
              <a:ext uri="{FF2B5EF4-FFF2-40B4-BE49-F238E27FC236}">
                <a16:creationId xmlns:a16="http://schemas.microsoft.com/office/drawing/2014/main" id="{C8225C65-810C-41F4-8704-AF7BF6C72AA1}"/>
              </a:ext>
            </a:extLst>
          </p:cNvPr>
          <p:cNvGraphicFramePr>
            <a:graphicFrameLocks noChangeAspect="1"/>
          </p:cNvGraphicFramePr>
          <p:nvPr>
            <p:extLst/>
          </p:nvPr>
        </p:nvGraphicFramePr>
        <p:xfrm>
          <a:off x="470438" y="2046214"/>
          <a:ext cx="736600" cy="457200"/>
        </p:xfrm>
        <a:graphic>
          <a:graphicData uri="http://schemas.openxmlformats.org/presentationml/2006/ole">
            <mc:AlternateContent xmlns:mc="http://schemas.openxmlformats.org/markup-compatibility/2006">
              <mc:Choice xmlns:v="urn:schemas-microsoft-com:vml" Requires="v">
                <p:oleObj spid="_x0000_s120838" name="Equation" r:id="rId5" imgW="736560" imgH="457200" progId="Equation.DSMT4">
                  <p:embed/>
                </p:oleObj>
              </mc:Choice>
              <mc:Fallback>
                <p:oleObj name="Equation" r:id="rId5" imgW="736560" imgH="457200" progId="Equation.DSMT4">
                  <p:embed/>
                  <p:pic>
                    <p:nvPicPr>
                      <p:cNvPr id="25" name="Object 24" descr="H sub 3 O super plus">
                        <a:extLst>
                          <a:ext uri="{FF2B5EF4-FFF2-40B4-BE49-F238E27FC236}">
                            <a16:creationId xmlns:a16="http://schemas.microsoft.com/office/drawing/2014/main" id="{C8225C65-810C-41F4-8704-AF7BF6C72AA1}"/>
                          </a:ext>
                        </a:extLst>
                      </p:cNvPr>
                      <p:cNvPicPr/>
                      <p:nvPr/>
                    </p:nvPicPr>
                    <p:blipFill>
                      <a:blip r:embed="rId6"/>
                      <a:stretch>
                        <a:fillRect/>
                      </a:stretch>
                    </p:blipFill>
                    <p:spPr>
                      <a:xfrm>
                        <a:off x="470438" y="2046214"/>
                        <a:ext cx="736600" cy="45720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5D9B9B78-A3B2-4BFF-A096-E0C133B1779F}"/>
              </a:ext>
            </a:extLst>
          </p:cNvPr>
          <p:cNvSpPr>
            <a:spLocks noGrp="1"/>
          </p:cNvSpPr>
          <p:nvPr>
            <p:ph sz="quarter" idx="16"/>
          </p:nvPr>
        </p:nvSpPr>
        <p:spPr>
          <a:xfrm>
            <a:off x="1308536" y="2069897"/>
            <a:ext cx="7378264" cy="414000"/>
          </a:xfrm>
          <a:noFill/>
          <a:ln>
            <a:noFill/>
          </a:ln>
        </p:spPr>
        <p:txBody>
          <a:bodyPr lIns="0" tIns="0" rIns="0" bIns="0" anchor="t" anchorCtr="0"/>
          <a:lstStyle/>
          <a:p>
            <a:pPr marL="0" indent="0">
              <a:buClr>
                <a:schemeClr val="bg2"/>
              </a:buClr>
              <a:buSzTx/>
              <a:buFontTx/>
              <a:buNone/>
            </a:pPr>
            <a:r>
              <a:rPr lang="en-IN" sz="2400" dirty="0"/>
              <a:t>from acids.</a:t>
            </a:r>
          </a:p>
        </p:txBody>
      </p:sp>
      <p:sp>
        <p:nvSpPr>
          <p:cNvPr id="17" name="Content Placeholder 16">
            <a:extLst>
              <a:ext uri="{FF2B5EF4-FFF2-40B4-BE49-F238E27FC236}">
                <a16:creationId xmlns:a16="http://schemas.microsoft.com/office/drawing/2014/main" id="{D2ABEFF7-2807-454F-A848-FADED8993B11}"/>
              </a:ext>
            </a:extLst>
          </p:cNvPr>
          <p:cNvSpPr>
            <a:spLocks noGrp="1"/>
          </p:cNvSpPr>
          <p:nvPr>
            <p:ph sz="quarter" idx="17"/>
          </p:nvPr>
        </p:nvSpPr>
        <p:spPr>
          <a:xfrm>
            <a:off x="457200" y="2693827"/>
            <a:ext cx="8229600" cy="790352"/>
          </a:xfrm>
          <a:noFill/>
          <a:ln>
            <a:noFill/>
          </a:ln>
        </p:spPr>
        <p:txBody>
          <a:bodyPr lIns="0" tIns="0" rIns="0" bIns="0" anchor="t" anchorCtr="0"/>
          <a:lstStyle/>
          <a:p>
            <a:pPr marL="0" indent="0">
              <a:buClr>
                <a:schemeClr val="bg2"/>
              </a:buClr>
              <a:buSzTx/>
              <a:buFontTx/>
              <a:buNone/>
            </a:pPr>
            <a:r>
              <a:rPr lang="en-IN" sz="2400" dirty="0"/>
              <a:t>The acetic acid produced contributes to the available weak acid.</a:t>
            </a:r>
          </a:p>
        </p:txBody>
      </p:sp>
      <p:graphicFrame>
        <p:nvGraphicFramePr>
          <p:cNvPr id="4" name="Object 3" descr="C 2 H 3 O 2 superscript minus plus H 3 O superscript plus yields H C 2 H 3 O 2 plus H 2 O.">
            <a:extLst>
              <a:ext uri="{FF2B5EF4-FFF2-40B4-BE49-F238E27FC236}">
                <a16:creationId xmlns:a16="http://schemas.microsoft.com/office/drawing/2014/main" id="{DB987FDD-72D5-4B69-8CC5-3E9BD6B739EC}"/>
              </a:ext>
            </a:extLst>
          </p:cNvPr>
          <p:cNvGraphicFramePr>
            <a:graphicFrameLocks noChangeAspect="1"/>
          </p:cNvGraphicFramePr>
          <p:nvPr>
            <p:extLst/>
          </p:nvPr>
        </p:nvGraphicFramePr>
        <p:xfrm>
          <a:off x="2481755" y="3596140"/>
          <a:ext cx="4495800" cy="596900"/>
        </p:xfrm>
        <a:graphic>
          <a:graphicData uri="http://schemas.openxmlformats.org/presentationml/2006/ole">
            <mc:AlternateContent xmlns:mc="http://schemas.openxmlformats.org/markup-compatibility/2006">
              <mc:Choice xmlns:v="urn:schemas-microsoft-com:vml" Requires="v">
                <p:oleObj spid="_x0000_s120839" name="Equation" r:id="rId7" imgW="4495680" imgH="596880" progId="Equation.DSMT4">
                  <p:embed/>
                </p:oleObj>
              </mc:Choice>
              <mc:Fallback>
                <p:oleObj name="Equation" r:id="rId7" imgW="4495680" imgH="596880" progId="Equation.DSMT4">
                  <p:embed/>
                  <p:pic>
                    <p:nvPicPr>
                      <p:cNvPr id="4" name="Object 3" descr="C 2 H 3 O 2 superscript minus plus H 3 O superscript plus yields H C 2 H 3 O 2 plus H 2 O.">
                        <a:extLst>
                          <a:ext uri="{FF2B5EF4-FFF2-40B4-BE49-F238E27FC236}">
                            <a16:creationId xmlns:a16="http://schemas.microsoft.com/office/drawing/2014/main" id="{DB987FDD-72D5-4B69-8CC5-3E9BD6B739EC}"/>
                          </a:ext>
                        </a:extLst>
                      </p:cNvPr>
                      <p:cNvPicPr/>
                      <p:nvPr/>
                    </p:nvPicPr>
                    <p:blipFill>
                      <a:blip r:embed="rId8"/>
                      <a:stretch>
                        <a:fillRect/>
                      </a:stretch>
                    </p:blipFill>
                    <p:spPr>
                      <a:xfrm>
                        <a:off x="2481755" y="3596140"/>
                        <a:ext cx="4495800" cy="596900"/>
                      </a:xfrm>
                      <a:prstGeom prst="rect">
                        <a:avLst/>
                      </a:prstGeom>
                    </p:spPr>
                  </p:pic>
                </p:oleObj>
              </mc:Fallback>
            </mc:AlternateContent>
          </a:graphicData>
        </a:graphic>
      </p:graphicFrame>
      <p:pic>
        <p:nvPicPr>
          <p:cNvPr id="26" name="Content Placeholder 25" descr="In a buffer solution, weak acid H C 2 H 3 O 2 and its conjugate base C 2 H 3 O 2, minus, have equal concentrations. Adding H 3 O plus increases the concentration of the weak acid and decreases the concertation of the conjugate base.">
            <a:extLst>
              <a:ext uri="{FF2B5EF4-FFF2-40B4-BE49-F238E27FC236}">
                <a16:creationId xmlns:a16="http://schemas.microsoft.com/office/drawing/2014/main" id="{5E81D46C-88E9-4BD5-B5E3-26A4F41B3CE3}"/>
              </a:ext>
            </a:extLst>
          </p:cNvPr>
          <p:cNvPicPr>
            <a:picLocks noGrp="1" noChangeAspect="1"/>
          </p:cNvPicPr>
          <p:nvPr>
            <p:ph sz="quarter" idx="18"/>
          </p:nvPr>
        </p:nvPicPr>
        <p:blipFill>
          <a:blip r:embed="rId9"/>
          <a:stretch>
            <a:fillRect/>
          </a:stretch>
        </p:blipFill>
        <p:spPr>
          <a:xfrm>
            <a:off x="2218740" y="4387391"/>
            <a:ext cx="4706520" cy="1725318"/>
          </a:xfrm>
          <a:prstGeom prst="rect">
            <a:avLst/>
          </a:prstGeom>
        </p:spPr>
      </p:pic>
    </p:spTree>
    <p:extLst>
      <p:ext uri="{BB962C8B-B14F-4D97-AF65-F5344CB8AC3E}">
        <p14:creationId xmlns:p14="http://schemas.microsoft.com/office/powerpoint/2010/main" val="34847810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5E14-477B-4ECD-9243-43E128FB613C}"/>
              </a:ext>
            </a:extLst>
          </p:cNvPr>
          <p:cNvSpPr>
            <a:spLocks noGrp="1"/>
          </p:cNvSpPr>
          <p:nvPr>
            <p:ph type="title"/>
          </p:nvPr>
        </p:nvSpPr>
        <p:spPr/>
        <p:txBody>
          <a:bodyPr/>
          <a:lstStyle/>
          <a:p>
            <a:r>
              <a:rPr lang="en-IN" dirty="0"/>
              <a:t>Working Buffers</a:t>
            </a:r>
          </a:p>
        </p:txBody>
      </p:sp>
      <p:sp>
        <p:nvSpPr>
          <p:cNvPr id="3" name="Content Placeholder 2">
            <a:extLst>
              <a:ext uri="{FF2B5EF4-FFF2-40B4-BE49-F238E27FC236}">
                <a16:creationId xmlns:a16="http://schemas.microsoft.com/office/drawing/2014/main" id="{C078E558-BCFB-45C6-8652-7EEE39F33657}"/>
              </a:ext>
            </a:extLst>
          </p:cNvPr>
          <p:cNvSpPr>
            <a:spLocks noGrp="1"/>
          </p:cNvSpPr>
          <p:nvPr>
            <p:ph sz="quarter" idx="14"/>
          </p:nvPr>
        </p:nvSpPr>
        <p:spPr>
          <a:xfrm>
            <a:off x="457200" y="1555199"/>
            <a:ext cx="8229600" cy="620441"/>
          </a:xfrm>
        </p:spPr>
        <p:txBody>
          <a:bodyPr/>
          <a:lstStyle/>
          <a:p>
            <a:pPr marL="432" indent="0">
              <a:buNone/>
            </a:pPr>
            <a:r>
              <a:rPr lang="en-IN" dirty="0"/>
              <a:t>Buffers work because the weak acid in a buffer neutralizes bases and the conjugate base in the buffer neutralizes acids.</a:t>
            </a:r>
          </a:p>
        </p:txBody>
      </p:sp>
      <p:pic>
        <p:nvPicPr>
          <p:cNvPr id="18" name="Content Placeholder 17" descr="In a buffer solution, weak acid H C 2 H 3 O 2 and its conjugate base C 2 H 3 O 2, minus, have equal concentrations. For long description in Notes pane, press F6.">
            <a:extLst>
              <a:ext uri="{FF2B5EF4-FFF2-40B4-BE49-F238E27FC236}">
                <a16:creationId xmlns:a16="http://schemas.microsoft.com/office/drawing/2014/main" id="{5D0662BC-5564-4F49-B9B8-3F569EE252C7}"/>
              </a:ext>
            </a:extLst>
          </p:cNvPr>
          <p:cNvPicPr>
            <a:picLocks noGrp="1" noChangeAspect="1"/>
          </p:cNvPicPr>
          <p:nvPr>
            <p:ph sz="quarter" idx="15"/>
          </p:nvPr>
        </p:nvPicPr>
        <p:blipFill>
          <a:blip r:embed="rId4"/>
          <a:stretch>
            <a:fillRect/>
          </a:stretch>
        </p:blipFill>
        <p:spPr>
          <a:xfrm>
            <a:off x="1667004" y="2307828"/>
            <a:ext cx="5809992" cy="1347333"/>
          </a:xfrm>
          <a:prstGeom prst="rect">
            <a:avLst/>
          </a:prstGeom>
        </p:spPr>
      </p:pic>
      <p:sp>
        <p:nvSpPr>
          <p:cNvPr id="6" name="Content Placeholder 5">
            <a:extLst>
              <a:ext uri="{FF2B5EF4-FFF2-40B4-BE49-F238E27FC236}">
                <a16:creationId xmlns:a16="http://schemas.microsoft.com/office/drawing/2014/main" id="{BBE026DC-2856-4CF7-B763-F6E3A2FB9EAD}"/>
              </a:ext>
            </a:extLst>
          </p:cNvPr>
          <p:cNvSpPr>
            <a:spLocks noGrp="1"/>
          </p:cNvSpPr>
          <p:nvPr>
            <p:ph sz="quarter" idx="16"/>
          </p:nvPr>
        </p:nvSpPr>
        <p:spPr>
          <a:xfrm>
            <a:off x="457200" y="3809315"/>
            <a:ext cx="8229600" cy="324000"/>
          </a:xfrm>
        </p:spPr>
        <p:txBody>
          <a:bodyPr/>
          <a:lstStyle/>
          <a:p>
            <a:pPr marL="432" indent="0">
              <a:buNone/>
            </a:pPr>
            <a:r>
              <a:rPr lang="en-IN" dirty="0"/>
              <a:t>The buffer described here consists of about equal concentrations of acetic acid</a:t>
            </a:r>
          </a:p>
        </p:txBody>
      </p:sp>
      <p:graphicFrame>
        <p:nvGraphicFramePr>
          <p:cNvPr id="19" name="Object 18" descr="H C sub 2 H sub 3 O sub 2">
            <a:extLst>
              <a:ext uri="{FF2B5EF4-FFF2-40B4-BE49-F238E27FC236}">
                <a16:creationId xmlns:a16="http://schemas.microsoft.com/office/drawing/2014/main" id="{5D82BD85-166F-4BC8-BCA8-94C2FBBB6D0A}"/>
              </a:ext>
            </a:extLst>
          </p:cNvPr>
          <p:cNvGraphicFramePr>
            <a:graphicFrameLocks noChangeAspect="1"/>
          </p:cNvGraphicFramePr>
          <p:nvPr>
            <p:extLst/>
          </p:nvPr>
        </p:nvGraphicFramePr>
        <p:xfrm>
          <a:off x="476706" y="4186205"/>
          <a:ext cx="1143000" cy="317500"/>
        </p:xfrm>
        <a:graphic>
          <a:graphicData uri="http://schemas.openxmlformats.org/presentationml/2006/ole">
            <mc:AlternateContent xmlns:mc="http://schemas.openxmlformats.org/markup-compatibility/2006">
              <mc:Choice xmlns:v="urn:schemas-microsoft-com:vml" Requires="v">
                <p:oleObj spid="_x0000_s121864" name="Equation" r:id="rId5" imgW="1143000" imgH="317160" progId="Equation.DSMT4">
                  <p:embed/>
                </p:oleObj>
              </mc:Choice>
              <mc:Fallback>
                <p:oleObj name="Equation" r:id="rId5" imgW="1143000" imgH="317160" progId="Equation.DSMT4">
                  <p:embed/>
                  <p:pic>
                    <p:nvPicPr>
                      <p:cNvPr id="19" name="Object 18" descr="H C sub 2 H sub 3 O sub 2">
                        <a:extLst>
                          <a:ext uri="{FF2B5EF4-FFF2-40B4-BE49-F238E27FC236}">
                            <a16:creationId xmlns:a16="http://schemas.microsoft.com/office/drawing/2014/main" id="{5D82BD85-166F-4BC8-BCA8-94C2FBBB6D0A}"/>
                          </a:ext>
                        </a:extLst>
                      </p:cNvPr>
                      <p:cNvPicPr/>
                      <p:nvPr/>
                    </p:nvPicPr>
                    <p:blipFill>
                      <a:blip r:embed="rId6"/>
                      <a:stretch>
                        <a:fillRect/>
                      </a:stretch>
                    </p:blipFill>
                    <p:spPr>
                      <a:xfrm>
                        <a:off x="476706" y="4186205"/>
                        <a:ext cx="1143000" cy="317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1EC83EF-90B5-45F8-82C3-F222C91DB4FF}"/>
              </a:ext>
            </a:extLst>
          </p:cNvPr>
          <p:cNvSpPr>
            <a:spLocks noGrp="1"/>
          </p:cNvSpPr>
          <p:nvPr>
            <p:ph sz="quarter" idx="17"/>
          </p:nvPr>
        </p:nvSpPr>
        <p:spPr>
          <a:xfrm>
            <a:off x="1714849" y="4201971"/>
            <a:ext cx="3636000" cy="324000"/>
          </a:xfrm>
          <a:noFill/>
          <a:ln>
            <a:noFill/>
          </a:ln>
        </p:spPr>
        <p:txBody>
          <a:bodyPr lIns="0" tIns="0" rIns="0" bIns="0" anchor="t" anchorCtr="0"/>
          <a:lstStyle/>
          <a:p>
            <a:pPr marL="432" indent="0">
              <a:buNone/>
            </a:pPr>
            <a:r>
              <a:rPr lang="en-IN" dirty="0"/>
              <a:t>and its conjugate base, acetate ion</a:t>
            </a:r>
          </a:p>
        </p:txBody>
      </p:sp>
      <p:graphicFrame>
        <p:nvGraphicFramePr>
          <p:cNvPr id="20" name="Object 19" descr="C sub 2 H sub 3 O sub 2 super minus.">
            <a:extLst>
              <a:ext uri="{FF2B5EF4-FFF2-40B4-BE49-F238E27FC236}">
                <a16:creationId xmlns:a16="http://schemas.microsoft.com/office/drawing/2014/main" id="{1CEA67F5-9249-4459-9F2C-3DC2804BF36F}"/>
              </a:ext>
            </a:extLst>
          </p:cNvPr>
          <p:cNvGraphicFramePr>
            <a:graphicFrameLocks noChangeAspect="1"/>
          </p:cNvGraphicFramePr>
          <p:nvPr>
            <p:extLst/>
          </p:nvPr>
        </p:nvGraphicFramePr>
        <p:xfrm>
          <a:off x="5424597" y="4167297"/>
          <a:ext cx="1155700" cy="368300"/>
        </p:xfrm>
        <a:graphic>
          <a:graphicData uri="http://schemas.openxmlformats.org/presentationml/2006/ole">
            <mc:AlternateContent xmlns:mc="http://schemas.openxmlformats.org/markup-compatibility/2006">
              <mc:Choice xmlns:v="urn:schemas-microsoft-com:vml" Requires="v">
                <p:oleObj spid="_x0000_s121865" name="Equation" r:id="rId7" imgW="1155600" imgH="368280" progId="Equation.DSMT4">
                  <p:embed/>
                </p:oleObj>
              </mc:Choice>
              <mc:Fallback>
                <p:oleObj name="Equation" r:id="rId7" imgW="1155600" imgH="368280" progId="Equation.DSMT4">
                  <p:embed/>
                  <p:pic>
                    <p:nvPicPr>
                      <p:cNvPr id="20" name="Object 19" descr="C sub 2 H sub 3 O sub 2 super minus.">
                        <a:extLst>
                          <a:ext uri="{FF2B5EF4-FFF2-40B4-BE49-F238E27FC236}">
                            <a16:creationId xmlns:a16="http://schemas.microsoft.com/office/drawing/2014/main" id="{1CEA67F5-9249-4459-9F2C-3DC2804BF36F}"/>
                          </a:ext>
                        </a:extLst>
                      </p:cNvPr>
                      <p:cNvPicPr/>
                      <p:nvPr/>
                    </p:nvPicPr>
                    <p:blipFill>
                      <a:blip r:embed="rId8"/>
                      <a:stretch>
                        <a:fillRect/>
                      </a:stretch>
                    </p:blipFill>
                    <p:spPr>
                      <a:xfrm>
                        <a:off x="5424597" y="4167297"/>
                        <a:ext cx="1155700" cy="3683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A825E73-596D-4678-AAB4-EB76AC36BAD5}"/>
              </a:ext>
            </a:extLst>
          </p:cNvPr>
          <p:cNvSpPr>
            <a:spLocks noGrp="1"/>
          </p:cNvSpPr>
          <p:nvPr>
            <p:ph sz="quarter" idx="18"/>
          </p:nvPr>
        </p:nvSpPr>
        <p:spPr>
          <a:xfrm>
            <a:off x="457201" y="4674245"/>
            <a:ext cx="1080000" cy="324000"/>
          </a:xfrm>
        </p:spPr>
        <p:txBody>
          <a:bodyPr/>
          <a:lstStyle/>
          <a:p>
            <a:r>
              <a:rPr lang="en-IN" dirty="0"/>
              <a:t>Adding</a:t>
            </a:r>
          </a:p>
        </p:txBody>
      </p:sp>
      <p:graphicFrame>
        <p:nvGraphicFramePr>
          <p:cNvPr id="21" name="Object 20" descr="H sub 3 O super plus">
            <a:extLst>
              <a:ext uri="{FF2B5EF4-FFF2-40B4-BE49-F238E27FC236}">
                <a16:creationId xmlns:a16="http://schemas.microsoft.com/office/drawing/2014/main" id="{69A52775-0D01-4E65-8B2E-4C4EFD1CDE80}"/>
              </a:ext>
            </a:extLst>
          </p:cNvPr>
          <p:cNvGraphicFramePr>
            <a:graphicFrameLocks noChangeAspect="1"/>
          </p:cNvGraphicFramePr>
          <p:nvPr>
            <p:extLst/>
          </p:nvPr>
        </p:nvGraphicFramePr>
        <p:xfrm>
          <a:off x="1587500" y="4638457"/>
          <a:ext cx="571500" cy="368300"/>
        </p:xfrm>
        <a:graphic>
          <a:graphicData uri="http://schemas.openxmlformats.org/presentationml/2006/ole">
            <mc:AlternateContent xmlns:mc="http://schemas.openxmlformats.org/markup-compatibility/2006">
              <mc:Choice xmlns:v="urn:schemas-microsoft-com:vml" Requires="v">
                <p:oleObj spid="_x0000_s121866" name="Equation" r:id="rId9" imgW="571320" imgH="368280" progId="Equation.DSMT4">
                  <p:embed/>
                </p:oleObj>
              </mc:Choice>
              <mc:Fallback>
                <p:oleObj name="Equation" r:id="rId9" imgW="571320" imgH="368280" progId="Equation.DSMT4">
                  <p:embed/>
                  <p:pic>
                    <p:nvPicPr>
                      <p:cNvPr id="21" name="Object 20" descr="H sub 3 O super plus">
                        <a:extLst>
                          <a:ext uri="{FF2B5EF4-FFF2-40B4-BE49-F238E27FC236}">
                            <a16:creationId xmlns:a16="http://schemas.microsoft.com/office/drawing/2014/main" id="{69A52775-0D01-4E65-8B2E-4C4EFD1CDE80}"/>
                          </a:ext>
                        </a:extLst>
                      </p:cNvPr>
                      <p:cNvPicPr/>
                      <p:nvPr/>
                    </p:nvPicPr>
                    <p:blipFill>
                      <a:blip r:embed="rId10"/>
                      <a:stretch>
                        <a:fillRect/>
                      </a:stretch>
                    </p:blipFill>
                    <p:spPr>
                      <a:xfrm>
                        <a:off x="1587500" y="4638457"/>
                        <a:ext cx="571500" cy="3683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8A543B6D-94D3-4971-9DBD-9CAF520EE0D5}"/>
              </a:ext>
            </a:extLst>
          </p:cNvPr>
          <p:cNvSpPr>
            <a:spLocks noGrp="1"/>
          </p:cNvSpPr>
          <p:nvPr>
            <p:ph sz="quarter" idx="19"/>
          </p:nvPr>
        </p:nvSpPr>
        <p:spPr>
          <a:xfrm>
            <a:off x="2234108" y="4675532"/>
            <a:ext cx="2520000" cy="324000"/>
          </a:xfrm>
          <a:noFill/>
          <a:ln>
            <a:noFill/>
          </a:ln>
        </p:spPr>
        <p:txBody>
          <a:bodyPr lIns="0" tIns="0" rIns="0" bIns="0" anchor="t" anchorCtr="0"/>
          <a:lstStyle/>
          <a:p>
            <a:pPr marL="432" indent="0">
              <a:buNone/>
            </a:pPr>
            <a:r>
              <a:rPr lang="en-IN" dirty="0"/>
              <a:t>to the buffer reacts with</a:t>
            </a:r>
          </a:p>
        </p:txBody>
      </p:sp>
      <p:graphicFrame>
        <p:nvGraphicFramePr>
          <p:cNvPr id="22" name="Object 21" descr="C sub 2 H sub 3 O sub 2 super minus">
            <a:extLst>
              <a:ext uri="{FF2B5EF4-FFF2-40B4-BE49-F238E27FC236}">
                <a16:creationId xmlns:a16="http://schemas.microsoft.com/office/drawing/2014/main" id="{3DE34AF2-EF27-4541-AA8E-03C562FAE4EA}"/>
              </a:ext>
            </a:extLst>
          </p:cNvPr>
          <p:cNvGraphicFramePr>
            <a:graphicFrameLocks noChangeAspect="1"/>
          </p:cNvGraphicFramePr>
          <p:nvPr>
            <p:extLst/>
          </p:nvPr>
        </p:nvGraphicFramePr>
        <p:xfrm>
          <a:off x="4811713" y="4644807"/>
          <a:ext cx="927100" cy="368300"/>
        </p:xfrm>
        <a:graphic>
          <a:graphicData uri="http://schemas.openxmlformats.org/presentationml/2006/ole">
            <mc:AlternateContent xmlns:mc="http://schemas.openxmlformats.org/markup-compatibility/2006">
              <mc:Choice xmlns:v="urn:schemas-microsoft-com:vml" Requires="v">
                <p:oleObj spid="_x0000_s121867" name="Equation" r:id="rId11" imgW="927000" imgH="368280" progId="Equation.DSMT4">
                  <p:embed/>
                </p:oleObj>
              </mc:Choice>
              <mc:Fallback>
                <p:oleObj name="Equation" r:id="rId11" imgW="927000" imgH="368280" progId="Equation.DSMT4">
                  <p:embed/>
                  <p:pic>
                    <p:nvPicPr>
                      <p:cNvPr id="22" name="Object 21" descr="C sub 2 H sub 3 O sub 2 super minus">
                        <a:extLst>
                          <a:ext uri="{FF2B5EF4-FFF2-40B4-BE49-F238E27FC236}">
                            <a16:creationId xmlns:a16="http://schemas.microsoft.com/office/drawing/2014/main" id="{3DE34AF2-EF27-4541-AA8E-03C562FAE4EA}"/>
                          </a:ext>
                        </a:extLst>
                      </p:cNvPr>
                      <p:cNvPicPr/>
                      <p:nvPr/>
                    </p:nvPicPr>
                    <p:blipFill>
                      <a:blip r:embed="rId12"/>
                      <a:stretch>
                        <a:fillRect/>
                      </a:stretch>
                    </p:blipFill>
                    <p:spPr>
                      <a:xfrm>
                        <a:off x="4811713" y="4644807"/>
                        <a:ext cx="927100" cy="3683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ED3BAC4D-3001-4E82-9AB9-EDF01983407B}"/>
              </a:ext>
            </a:extLst>
          </p:cNvPr>
          <p:cNvSpPr>
            <a:spLocks noGrp="1"/>
          </p:cNvSpPr>
          <p:nvPr>
            <p:ph sz="quarter" idx="20"/>
          </p:nvPr>
        </p:nvSpPr>
        <p:spPr>
          <a:xfrm>
            <a:off x="5821818" y="4675532"/>
            <a:ext cx="1721982" cy="324000"/>
          </a:xfrm>
          <a:noFill/>
          <a:ln>
            <a:noFill/>
          </a:ln>
        </p:spPr>
        <p:txBody>
          <a:bodyPr lIns="0" tIns="0" rIns="0" bIns="0" anchor="t" anchorCtr="0"/>
          <a:lstStyle/>
          <a:p>
            <a:pPr marL="432" indent="0">
              <a:buNone/>
            </a:pPr>
            <a:r>
              <a:rPr lang="en-IN" dirty="0"/>
              <a:t>whereas adding</a:t>
            </a:r>
          </a:p>
        </p:txBody>
      </p:sp>
      <p:graphicFrame>
        <p:nvGraphicFramePr>
          <p:cNvPr id="23" name="Object 22" descr="O H super minus">
            <a:extLst>
              <a:ext uri="{FF2B5EF4-FFF2-40B4-BE49-F238E27FC236}">
                <a16:creationId xmlns:a16="http://schemas.microsoft.com/office/drawing/2014/main" id="{A25E07DD-05E2-4F34-B842-173E59CF8738}"/>
              </a:ext>
            </a:extLst>
          </p:cNvPr>
          <p:cNvGraphicFramePr>
            <a:graphicFrameLocks noChangeAspect="1"/>
          </p:cNvGraphicFramePr>
          <p:nvPr>
            <p:extLst/>
          </p:nvPr>
        </p:nvGraphicFramePr>
        <p:xfrm>
          <a:off x="7600950" y="4668620"/>
          <a:ext cx="469900" cy="304800"/>
        </p:xfrm>
        <a:graphic>
          <a:graphicData uri="http://schemas.openxmlformats.org/presentationml/2006/ole">
            <mc:AlternateContent xmlns:mc="http://schemas.openxmlformats.org/markup-compatibility/2006">
              <mc:Choice xmlns:v="urn:schemas-microsoft-com:vml" Requires="v">
                <p:oleObj spid="_x0000_s121868" name="Equation" r:id="rId13" imgW="469800" imgH="304560" progId="Equation.DSMT4">
                  <p:embed/>
                </p:oleObj>
              </mc:Choice>
              <mc:Fallback>
                <p:oleObj name="Equation" r:id="rId13" imgW="469800" imgH="304560" progId="Equation.DSMT4">
                  <p:embed/>
                  <p:pic>
                    <p:nvPicPr>
                      <p:cNvPr id="23" name="Object 22" descr="O H super minus">
                        <a:extLst>
                          <a:ext uri="{FF2B5EF4-FFF2-40B4-BE49-F238E27FC236}">
                            <a16:creationId xmlns:a16="http://schemas.microsoft.com/office/drawing/2014/main" id="{A25E07DD-05E2-4F34-B842-173E59CF8738}"/>
                          </a:ext>
                        </a:extLst>
                      </p:cNvPr>
                      <p:cNvPicPr/>
                      <p:nvPr/>
                    </p:nvPicPr>
                    <p:blipFill>
                      <a:blip r:embed="rId14"/>
                      <a:stretch>
                        <a:fillRect/>
                      </a:stretch>
                    </p:blipFill>
                    <p:spPr>
                      <a:xfrm>
                        <a:off x="7600950" y="4668620"/>
                        <a:ext cx="469900" cy="304800"/>
                      </a:xfrm>
                      <a:prstGeom prst="rect">
                        <a:avLst/>
                      </a:prstGeom>
                    </p:spPr>
                  </p:pic>
                </p:oleObj>
              </mc:Fallback>
            </mc:AlternateContent>
          </a:graphicData>
        </a:graphic>
      </p:graphicFrame>
      <p:graphicFrame>
        <p:nvGraphicFramePr>
          <p:cNvPr id="24" name="Object 23" descr="neutralizes H C sub 2 H sub 3 O sub 2.">
            <a:extLst>
              <a:ext uri="{FF2B5EF4-FFF2-40B4-BE49-F238E27FC236}">
                <a16:creationId xmlns:a16="http://schemas.microsoft.com/office/drawing/2014/main" id="{A1323A16-9A67-4798-ACD0-9C50A07AF44D}"/>
              </a:ext>
            </a:extLst>
          </p:cNvPr>
          <p:cNvGraphicFramePr>
            <a:graphicFrameLocks noChangeAspect="1"/>
          </p:cNvGraphicFramePr>
          <p:nvPr>
            <p:extLst/>
          </p:nvPr>
        </p:nvGraphicFramePr>
        <p:xfrm>
          <a:off x="685712" y="5052466"/>
          <a:ext cx="2184400" cy="317500"/>
        </p:xfrm>
        <a:graphic>
          <a:graphicData uri="http://schemas.openxmlformats.org/presentationml/2006/ole">
            <mc:AlternateContent xmlns:mc="http://schemas.openxmlformats.org/markup-compatibility/2006">
              <mc:Choice xmlns:v="urn:schemas-microsoft-com:vml" Requires="v">
                <p:oleObj spid="_x0000_s121869" name="Equation" r:id="rId15" imgW="2184120" imgH="317160" progId="Equation.DSMT4">
                  <p:embed/>
                </p:oleObj>
              </mc:Choice>
              <mc:Fallback>
                <p:oleObj name="Equation" r:id="rId15" imgW="2184120" imgH="317160" progId="Equation.DSMT4">
                  <p:embed/>
                  <p:pic>
                    <p:nvPicPr>
                      <p:cNvPr id="24" name="Object 23" descr="neutralizes H C sub 2 H sub 3 O sub 2.">
                        <a:extLst>
                          <a:ext uri="{FF2B5EF4-FFF2-40B4-BE49-F238E27FC236}">
                            <a16:creationId xmlns:a16="http://schemas.microsoft.com/office/drawing/2014/main" id="{A1323A16-9A67-4798-ACD0-9C50A07AF44D}"/>
                          </a:ext>
                        </a:extLst>
                      </p:cNvPr>
                      <p:cNvPicPr/>
                      <p:nvPr/>
                    </p:nvPicPr>
                    <p:blipFill>
                      <a:blip r:embed="rId16"/>
                      <a:stretch>
                        <a:fillRect/>
                      </a:stretch>
                    </p:blipFill>
                    <p:spPr>
                      <a:xfrm>
                        <a:off x="685712" y="5052466"/>
                        <a:ext cx="2184400" cy="3175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7028B747-14D0-4E63-9216-79FB97554A50}"/>
              </a:ext>
            </a:extLst>
          </p:cNvPr>
          <p:cNvSpPr>
            <a:spLocks noGrp="1"/>
          </p:cNvSpPr>
          <p:nvPr>
            <p:ph sz="quarter" idx="21"/>
          </p:nvPr>
        </p:nvSpPr>
        <p:spPr>
          <a:xfrm>
            <a:off x="457200" y="5469894"/>
            <a:ext cx="8229600" cy="662892"/>
          </a:xfrm>
        </p:spPr>
        <p:txBody>
          <a:bodyPr/>
          <a:lstStyle/>
          <a:p>
            <a:r>
              <a:rPr lang="en-IN" dirty="0"/>
              <a:t>The p</a:t>
            </a:r>
            <a:r>
              <a:rPr lang="en-IN" sz="100" dirty="0"/>
              <a:t> </a:t>
            </a:r>
            <a:r>
              <a:rPr lang="en-IN" dirty="0"/>
              <a:t>H of the solution is maintained as long as the added amounts of acid or base are small compared to the concentrations of the buffer components.</a:t>
            </a:r>
          </a:p>
        </p:txBody>
      </p:sp>
    </p:spTree>
    <p:extLst>
      <p:ext uri="{BB962C8B-B14F-4D97-AF65-F5344CB8AC3E}">
        <p14:creationId xmlns:p14="http://schemas.microsoft.com/office/powerpoint/2010/main" val="29701573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7853-1A11-491C-8C20-439FCBB57613}"/>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D66F191D-09AA-4EBD-A4D0-F27C65FFAD35}"/>
              </a:ext>
            </a:extLst>
          </p:cNvPr>
          <p:cNvSpPr>
            <a:spLocks noGrp="1"/>
          </p:cNvSpPr>
          <p:nvPr>
            <p:ph sz="quarter" idx="14"/>
          </p:nvPr>
        </p:nvSpPr>
        <p:spPr>
          <a:xfrm>
            <a:off x="457200" y="1555200"/>
            <a:ext cx="8229599" cy="414000"/>
          </a:xfrm>
        </p:spPr>
        <p:txBody>
          <a:bodyPr/>
          <a:lstStyle/>
          <a:p>
            <a:pPr marL="432" indent="0">
              <a:buNone/>
            </a:pPr>
            <a:r>
              <a:rPr lang="en-IN" sz="2400" dirty="0"/>
              <a:t>Which of the following combinations make a buffer solution?</a:t>
            </a:r>
          </a:p>
        </p:txBody>
      </p:sp>
      <p:sp>
        <p:nvSpPr>
          <p:cNvPr id="3" name="Content Placeholder 2">
            <a:extLst>
              <a:ext uri="{FF2B5EF4-FFF2-40B4-BE49-F238E27FC236}">
                <a16:creationId xmlns:a16="http://schemas.microsoft.com/office/drawing/2014/main" id="{47A985B6-2F23-4316-B5BA-C5A789996F6B}"/>
              </a:ext>
            </a:extLst>
          </p:cNvPr>
          <p:cNvSpPr>
            <a:spLocks noGrp="1"/>
          </p:cNvSpPr>
          <p:nvPr>
            <p:ph sz="quarter" idx="16"/>
          </p:nvPr>
        </p:nvSpPr>
        <p:spPr>
          <a:xfrm>
            <a:off x="457200" y="3020400"/>
            <a:ext cx="2214000" cy="414000"/>
          </a:xfrm>
        </p:spPr>
        <p:txBody>
          <a:bodyPr/>
          <a:lstStyle/>
          <a:p>
            <a:pPr marL="432" indent="0">
              <a:buNone/>
            </a:pPr>
            <a:r>
              <a:rPr lang="en-IN" sz="2400" dirty="0"/>
              <a:t>A. H</a:t>
            </a:r>
            <a:r>
              <a:rPr lang="en-IN" sz="100" dirty="0"/>
              <a:t> </a:t>
            </a:r>
            <a:r>
              <a:rPr lang="en-IN" sz="2400" dirty="0"/>
              <a:t>C</a:t>
            </a:r>
            <a:r>
              <a:rPr lang="en-IN" sz="100" dirty="0"/>
              <a:t> </a:t>
            </a:r>
            <a:r>
              <a:rPr lang="en-IN" sz="2400" dirty="0"/>
              <a:t>l and K</a:t>
            </a:r>
            <a:r>
              <a:rPr lang="en-IN" sz="100" dirty="0"/>
              <a:t> </a:t>
            </a:r>
            <a:r>
              <a:rPr lang="en-IN" sz="2400" dirty="0"/>
              <a:t>C</a:t>
            </a:r>
            <a:r>
              <a:rPr lang="en-IN" sz="100" dirty="0"/>
              <a:t> </a:t>
            </a:r>
            <a:r>
              <a:rPr lang="en-IN" sz="2400" dirty="0"/>
              <a:t>l</a:t>
            </a:r>
          </a:p>
        </p:txBody>
      </p:sp>
      <p:sp>
        <p:nvSpPr>
          <p:cNvPr id="6" name="Content Placeholder 5">
            <a:extLst>
              <a:ext uri="{FF2B5EF4-FFF2-40B4-BE49-F238E27FC236}">
                <a16:creationId xmlns:a16="http://schemas.microsoft.com/office/drawing/2014/main" id="{5B8D7369-886E-42B2-9B62-BAA392F6B3BB}"/>
              </a:ext>
            </a:extLst>
          </p:cNvPr>
          <p:cNvSpPr>
            <a:spLocks noGrp="1"/>
          </p:cNvSpPr>
          <p:nvPr>
            <p:ph sz="quarter" idx="17"/>
          </p:nvPr>
        </p:nvSpPr>
        <p:spPr>
          <a:xfrm>
            <a:off x="454672" y="3736085"/>
            <a:ext cx="414000" cy="414000"/>
          </a:xfrm>
        </p:spPr>
        <p:txBody>
          <a:bodyPr/>
          <a:lstStyle/>
          <a:p>
            <a:pPr marL="432" indent="0">
              <a:buNone/>
            </a:pPr>
            <a:r>
              <a:rPr lang="en-IN" sz="2400" dirty="0"/>
              <a:t>B.</a:t>
            </a:r>
            <a:endParaRPr lang="en-IN" sz="2400" baseline="-25000" dirty="0"/>
          </a:p>
        </p:txBody>
      </p:sp>
      <p:graphicFrame>
        <p:nvGraphicFramePr>
          <p:cNvPr id="5" name="Object 4" descr="H sub 2 C O sub 3 and N a H C O sub 3">
            <a:extLst>
              <a:ext uri="{FF2B5EF4-FFF2-40B4-BE49-F238E27FC236}">
                <a16:creationId xmlns:a16="http://schemas.microsoft.com/office/drawing/2014/main" id="{99F53494-1DBD-414A-B289-6F84E7704AA1}"/>
              </a:ext>
            </a:extLst>
          </p:cNvPr>
          <p:cNvGraphicFramePr>
            <a:graphicFrameLocks noChangeAspect="1"/>
          </p:cNvGraphicFramePr>
          <p:nvPr>
            <p:extLst/>
          </p:nvPr>
        </p:nvGraphicFramePr>
        <p:xfrm>
          <a:off x="949238" y="3769085"/>
          <a:ext cx="2806700" cy="381000"/>
        </p:xfrm>
        <a:graphic>
          <a:graphicData uri="http://schemas.openxmlformats.org/presentationml/2006/ole">
            <mc:AlternateContent xmlns:mc="http://schemas.openxmlformats.org/markup-compatibility/2006">
              <mc:Choice xmlns:v="urn:schemas-microsoft-com:vml" Requires="v">
                <p:oleObj spid="_x0000_s122885" name="Equation" r:id="rId3" imgW="2806560" imgH="380880" progId="Equation.DSMT4">
                  <p:embed/>
                </p:oleObj>
              </mc:Choice>
              <mc:Fallback>
                <p:oleObj name="Equation" r:id="rId3" imgW="2806560" imgH="380880" progId="Equation.DSMT4">
                  <p:embed/>
                  <p:pic>
                    <p:nvPicPr>
                      <p:cNvPr id="5" name="Object 4" descr="H sub 2 C O sub 3 and N a H C O sub 3">
                        <a:extLst>
                          <a:ext uri="{FF2B5EF4-FFF2-40B4-BE49-F238E27FC236}">
                            <a16:creationId xmlns:a16="http://schemas.microsoft.com/office/drawing/2014/main" id="{99F53494-1DBD-414A-B289-6F84E7704AA1}"/>
                          </a:ext>
                        </a:extLst>
                      </p:cNvPr>
                      <p:cNvPicPr/>
                      <p:nvPr/>
                    </p:nvPicPr>
                    <p:blipFill>
                      <a:blip r:embed="rId4"/>
                      <a:stretch>
                        <a:fillRect/>
                      </a:stretch>
                    </p:blipFill>
                    <p:spPr>
                      <a:xfrm>
                        <a:off x="949238" y="3769085"/>
                        <a:ext cx="28067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6C3105CA-1C15-4999-B1BC-40A57841DCEA}"/>
              </a:ext>
            </a:extLst>
          </p:cNvPr>
          <p:cNvSpPr>
            <a:spLocks noGrp="1"/>
          </p:cNvSpPr>
          <p:nvPr>
            <p:ph sz="quarter" idx="19"/>
          </p:nvPr>
        </p:nvSpPr>
        <p:spPr>
          <a:xfrm>
            <a:off x="454673" y="4341576"/>
            <a:ext cx="432000" cy="432000"/>
          </a:xfrm>
        </p:spPr>
        <p:txBody>
          <a:bodyPr/>
          <a:lstStyle/>
          <a:p>
            <a:pPr marL="0" indent="0">
              <a:buNone/>
            </a:pPr>
            <a:r>
              <a:rPr lang="en-IN" sz="2400" dirty="0"/>
              <a:t>C.</a:t>
            </a:r>
          </a:p>
        </p:txBody>
      </p:sp>
      <p:graphicFrame>
        <p:nvGraphicFramePr>
          <p:cNvPr id="9" name="Object 8" descr="H sub 3 P O sub 4 and N a C l">
            <a:extLst>
              <a:ext uri="{FF2B5EF4-FFF2-40B4-BE49-F238E27FC236}">
                <a16:creationId xmlns:a16="http://schemas.microsoft.com/office/drawing/2014/main" id="{C1659938-D9AF-4186-85C3-130FF1B4333F}"/>
              </a:ext>
            </a:extLst>
          </p:cNvPr>
          <p:cNvGraphicFramePr>
            <a:graphicFrameLocks noChangeAspect="1"/>
          </p:cNvGraphicFramePr>
          <p:nvPr>
            <p:extLst/>
          </p:nvPr>
        </p:nvGraphicFramePr>
        <p:xfrm>
          <a:off x="949238" y="4367213"/>
          <a:ext cx="2260600" cy="381000"/>
        </p:xfrm>
        <a:graphic>
          <a:graphicData uri="http://schemas.openxmlformats.org/presentationml/2006/ole">
            <mc:AlternateContent xmlns:mc="http://schemas.openxmlformats.org/markup-compatibility/2006">
              <mc:Choice xmlns:v="urn:schemas-microsoft-com:vml" Requires="v">
                <p:oleObj spid="_x0000_s122886" name="Equation" r:id="rId5" imgW="2260440" imgH="380880" progId="Equation.DSMT4">
                  <p:embed/>
                </p:oleObj>
              </mc:Choice>
              <mc:Fallback>
                <p:oleObj name="Equation" r:id="rId5" imgW="2260440" imgH="380880" progId="Equation.DSMT4">
                  <p:embed/>
                  <p:pic>
                    <p:nvPicPr>
                      <p:cNvPr id="9" name="Object 8" descr="H sub 3 P O sub 4 and N a C l">
                        <a:extLst>
                          <a:ext uri="{FF2B5EF4-FFF2-40B4-BE49-F238E27FC236}">
                            <a16:creationId xmlns:a16="http://schemas.microsoft.com/office/drawing/2014/main" id="{C1659938-D9AF-4186-85C3-130FF1B4333F}"/>
                          </a:ext>
                        </a:extLst>
                      </p:cNvPr>
                      <p:cNvPicPr/>
                      <p:nvPr/>
                    </p:nvPicPr>
                    <p:blipFill>
                      <a:blip r:embed="rId6"/>
                      <a:stretch>
                        <a:fillRect/>
                      </a:stretch>
                    </p:blipFill>
                    <p:spPr>
                      <a:xfrm>
                        <a:off x="949238" y="4367213"/>
                        <a:ext cx="22606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54C0E4D4-E2B3-403C-B40F-036D44688A3B}"/>
              </a:ext>
            </a:extLst>
          </p:cNvPr>
          <p:cNvSpPr>
            <a:spLocks noGrp="1"/>
          </p:cNvSpPr>
          <p:nvPr>
            <p:ph sz="quarter" idx="21"/>
          </p:nvPr>
        </p:nvSpPr>
        <p:spPr>
          <a:xfrm>
            <a:off x="454673" y="4990965"/>
            <a:ext cx="432000" cy="432000"/>
          </a:xfrm>
        </p:spPr>
        <p:txBody>
          <a:bodyPr/>
          <a:lstStyle/>
          <a:p>
            <a:pPr marL="432" indent="0">
              <a:buNone/>
            </a:pPr>
            <a:r>
              <a:rPr lang="en-IN" sz="2400" dirty="0"/>
              <a:t>D.</a:t>
            </a:r>
            <a:endParaRPr lang="en-IN" sz="2400" baseline="-25000" dirty="0"/>
          </a:p>
        </p:txBody>
      </p:sp>
      <p:graphicFrame>
        <p:nvGraphicFramePr>
          <p:cNvPr id="11" name="Object 10" descr="H C sub 2 H sub 3 O sub 2 and K C sub 2 H sub 3 O sub 2">
            <a:extLst>
              <a:ext uri="{FF2B5EF4-FFF2-40B4-BE49-F238E27FC236}">
                <a16:creationId xmlns:a16="http://schemas.microsoft.com/office/drawing/2014/main" id="{243069EE-315F-464F-9706-7F23DF9E79C0}"/>
              </a:ext>
            </a:extLst>
          </p:cNvPr>
          <p:cNvGraphicFramePr>
            <a:graphicFrameLocks noChangeAspect="1"/>
          </p:cNvGraphicFramePr>
          <p:nvPr>
            <p:extLst/>
          </p:nvPr>
        </p:nvGraphicFramePr>
        <p:xfrm>
          <a:off x="949238" y="5030544"/>
          <a:ext cx="3200400" cy="381000"/>
        </p:xfrm>
        <a:graphic>
          <a:graphicData uri="http://schemas.openxmlformats.org/presentationml/2006/ole">
            <mc:AlternateContent xmlns:mc="http://schemas.openxmlformats.org/markup-compatibility/2006">
              <mc:Choice xmlns:v="urn:schemas-microsoft-com:vml" Requires="v">
                <p:oleObj spid="_x0000_s122887" name="Equation" r:id="rId7" imgW="3200400" imgH="380880" progId="Equation.DSMT4">
                  <p:embed/>
                </p:oleObj>
              </mc:Choice>
              <mc:Fallback>
                <p:oleObj name="Equation" r:id="rId7" imgW="3200400" imgH="380880" progId="Equation.DSMT4">
                  <p:embed/>
                  <p:pic>
                    <p:nvPicPr>
                      <p:cNvPr id="11" name="Object 10" descr="H C sub 2 H sub 3 O sub 2 and K C sub 2 H sub 3 O sub 2">
                        <a:extLst>
                          <a:ext uri="{FF2B5EF4-FFF2-40B4-BE49-F238E27FC236}">
                            <a16:creationId xmlns:a16="http://schemas.microsoft.com/office/drawing/2014/main" id="{243069EE-315F-464F-9706-7F23DF9E79C0}"/>
                          </a:ext>
                        </a:extLst>
                      </p:cNvPr>
                      <p:cNvPicPr/>
                      <p:nvPr/>
                    </p:nvPicPr>
                    <p:blipFill>
                      <a:blip r:embed="rId8"/>
                      <a:stretch>
                        <a:fillRect/>
                      </a:stretch>
                    </p:blipFill>
                    <p:spPr>
                      <a:xfrm>
                        <a:off x="949238" y="5030544"/>
                        <a:ext cx="3200400" cy="381000"/>
                      </a:xfrm>
                      <a:prstGeom prst="rect">
                        <a:avLst/>
                      </a:prstGeom>
                    </p:spPr>
                  </p:pic>
                </p:oleObj>
              </mc:Fallback>
            </mc:AlternateContent>
          </a:graphicData>
        </a:graphic>
      </p:graphicFrame>
    </p:spTree>
    <p:extLst>
      <p:ext uri="{BB962C8B-B14F-4D97-AF65-F5344CB8AC3E}">
        <p14:creationId xmlns:p14="http://schemas.microsoft.com/office/powerpoint/2010/main" val="15083754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57853-1A11-491C-8C20-439FCBB57613}"/>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D66F191D-09AA-4EBD-A4D0-F27C65FFAD35}"/>
              </a:ext>
            </a:extLst>
          </p:cNvPr>
          <p:cNvSpPr>
            <a:spLocks noGrp="1"/>
          </p:cNvSpPr>
          <p:nvPr>
            <p:ph sz="quarter" idx="14"/>
          </p:nvPr>
        </p:nvSpPr>
        <p:spPr>
          <a:xfrm>
            <a:off x="457200" y="1555200"/>
            <a:ext cx="8229600" cy="1329890"/>
          </a:xfrm>
        </p:spPr>
        <p:txBody>
          <a:bodyPr/>
          <a:lstStyle/>
          <a:p>
            <a:pPr marL="432" indent="0">
              <a:buNone/>
            </a:pPr>
            <a:r>
              <a:rPr lang="en-IN" sz="2400" dirty="0"/>
              <a:t>Which of the following combinations make a buffer solution?</a:t>
            </a:r>
          </a:p>
          <a:p>
            <a:pPr marL="432" indent="0">
              <a:buNone/>
            </a:pPr>
            <a:r>
              <a:rPr lang="en-IN" sz="2400" dirty="0"/>
              <a:t>A buffer consists of a weak acid and a salt of its conjugate base.</a:t>
            </a:r>
          </a:p>
        </p:txBody>
      </p:sp>
      <p:sp>
        <p:nvSpPr>
          <p:cNvPr id="5" name="Content Placeholder 4">
            <a:extLst>
              <a:ext uri="{FF2B5EF4-FFF2-40B4-BE49-F238E27FC236}">
                <a16:creationId xmlns:a16="http://schemas.microsoft.com/office/drawing/2014/main" id="{89FFF7AF-C9B7-46B4-BE91-839209765216}"/>
              </a:ext>
            </a:extLst>
          </p:cNvPr>
          <p:cNvSpPr>
            <a:spLocks noGrp="1"/>
          </p:cNvSpPr>
          <p:nvPr>
            <p:ph sz="quarter" idx="15"/>
          </p:nvPr>
        </p:nvSpPr>
        <p:spPr>
          <a:xfrm>
            <a:off x="457200" y="3020400"/>
            <a:ext cx="2214000" cy="384433"/>
          </a:xfrm>
        </p:spPr>
        <p:txBody>
          <a:bodyPr/>
          <a:lstStyle/>
          <a:p>
            <a:pPr marL="432" indent="0">
              <a:buNone/>
            </a:pPr>
            <a:r>
              <a:rPr lang="en-IN" sz="2400" dirty="0"/>
              <a:t>A. H</a:t>
            </a:r>
            <a:r>
              <a:rPr lang="en-IN" sz="100" dirty="0"/>
              <a:t> </a:t>
            </a:r>
            <a:r>
              <a:rPr lang="en-IN" sz="2400" dirty="0"/>
              <a:t>C</a:t>
            </a:r>
            <a:r>
              <a:rPr lang="en-IN" sz="100" dirty="0"/>
              <a:t> </a:t>
            </a:r>
            <a:r>
              <a:rPr lang="en-IN" sz="2400" dirty="0"/>
              <a:t>l and K</a:t>
            </a:r>
            <a:r>
              <a:rPr lang="en-IN" sz="100" dirty="0"/>
              <a:t> </a:t>
            </a:r>
            <a:r>
              <a:rPr lang="en-IN" sz="2400" dirty="0"/>
              <a:t>C</a:t>
            </a:r>
            <a:r>
              <a:rPr lang="en-IN" sz="100" dirty="0"/>
              <a:t> </a:t>
            </a:r>
            <a:r>
              <a:rPr lang="en-IN" sz="2400" dirty="0"/>
              <a:t>l</a:t>
            </a:r>
          </a:p>
        </p:txBody>
      </p:sp>
      <p:sp>
        <p:nvSpPr>
          <p:cNvPr id="3" name="Content Placeholder 2">
            <a:extLst>
              <a:ext uri="{FF2B5EF4-FFF2-40B4-BE49-F238E27FC236}">
                <a16:creationId xmlns:a16="http://schemas.microsoft.com/office/drawing/2014/main" id="{47A985B6-2F23-4316-B5BA-C5A789996F6B}"/>
              </a:ext>
            </a:extLst>
          </p:cNvPr>
          <p:cNvSpPr>
            <a:spLocks noGrp="1"/>
          </p:cNvSpPr>
          <p:nvPr>
            <p:ph sz="quarter" idx="16"/>
          </p:nvPr>
        </p:nvSpPr>
        <p:spPr>
          <a:xfrm>
            <a:off x="4564800" y="3020400"/>
            <a:ext cx="4118400" cy="432000"/>
          </a:xfrm>
        </p:spPr>
        <p:txBody>
          <a:bodyPr/>
          <a:lstStyle/>
          <a:p>
            <a:pPr marL="432" indent="0">
              <a:buNone/>
            </a:pPr>
            <a:r>
              <a:rPr lang="en-IN" sz="2400" dirty="0"/>
              <a:t>not a buffer</a:t>
            </a:r>
          </a:p>
        </p:txBody>
      </p:sp>
      <p:sp>
        <p:nvSpPr>
          <p:cNvPr id="6" name="Content Placeholder 5">
            <a:extLst>
              <a:ext uri="{FF2B5EF4-FFF2-40B4-BE49-F238E27FC236}">
                <a16:creationId xmlns:a16="http://schemas.microsoft.com/office/drawing/2014/main" id="{5B8D7369-886E-42B2-9B62-BAA392F6B3BB}"/>
              </a:ext>
            </a:extLst>
          </p:cNvPr>
          <p:cNvSpPr>
            <a:spLocks noGrp="1"/>
          </p:cNvSpPr>
          <p:nvPr>
            <p:ph sz="quarter" idx="17"/>
          </p:nvPr>
        </p:nvSpPr>
        <p:spPr>
          <a:xfrm>
            <a:off x="454672" y="3736090"/>
            <a:ext cx="432000" cy="432000"/>
          </a:xfrm>
        </p:spPr>
        <p:txBody>
          <a:bodyPr/>
          <a:lstStyle/>
          <a:p>
            <a:pPr marL="432" indent="0">
              <a:buNone/>
            </a:pPr>
            <a:r>
              <a:rPr lang="en-IN" sz="2400" dirty="0"/>
              <a:t>B.</a:t>
            </a:r>
            <a:endParaRPr lang="en-IN" sz="2400" baseline="-25000" dirty="0"/>
          </a:p>
        </p:txBody>
      </p:sp>
      <p:graphicFrame>
        <p:nvGraphicFramePr>
          <p:cNvPr id="12" name="Object 11" descr="H sub 2 C O sub 3 and N a H C O sub 3">
            <a:extLst>
              <a:ext uri="{FF2B5EF4-FFF2-40B4-BE49-F238E27FC236}">
                <a16:creationId xmlns:a16="http://schemas.microsoft.com/office/drawing/2014/main" id="{A8A74605-6CC3-486A-9F11-D7BD377C619A}"/>
              </a:ext>
            </a:extLst>
          </p:cNvPr>
          <p:cNvGraphicFramePr>
            <a:graphicFrameLocks noChangeAspect="1"/>
          </p:cNvGraphicFramePr>
          <p:nvPr>
            <p:extLst/>
          </p:nvPr>
        </p:nvGraphicFramePr>
        <p:xfrm>
          <a:off x="949238" y="3769085"/>
          <a:ext cx="2806700" cy="381000"/>
        </p:xfrm>
        <a:graphic>
          <a:graphicData uri="http://schemas.openxmlformats.org/presentationml/2006/ole">
            <mc:AlternateContent xmlns:mc="http://schemas.openxmlformats.org/markup-compatibility/2006">
              <mc:Choice xmlns:v="urn:schemas-microsoft-com:vml" Requires="v">
                <p:oleObj spid="_x0000_s123909" name="Equation" r:id="rId3" imgW="2806560" imgH="380880" progId="Equation.DSMT4">
                  <p:embed/>
                </p:oleObj>
              </mc:Choice>
              <mc:Fallback>
                <p:oleObj name="Equation" r:id="rId3" imgW="2806560" imgH="380880" progId="Equation.DSMT4">
                  <p:embed/>
                  <p:pic>
                    <p:nvPicPr>
                      <p:cNvPr id="12" name="Object 11" descr="H sub 2 C O sub 3 and N a H C O sub 3">
                        <a:extLst>
                          <a:ext uri="{FF2B5EF4-FFF2-40B4-BE49-F238E27FC236}">
                            <a16:creationId xmlns:a16="http://schemas.microsoft.com/office/drawing/2014/main" id="{A8A74605-6CC3-486A-9F11-D7BD377C619A}"/>
                          </a:ext>
                        </a:extLst>
                      </p:cNvPr>
                      <p:cNvPicPr/>
                      <p:nvPr/>
                    </p:nvPicPr>
                    <p:blipFill>
                      <a:blip r:embed="rId4"/>
                      <a:stretch>
                        <a:fillRect/>
                      </a:stretch>
                    </p:blipFill>
                    <p:spPr>
                      <a:xfrm>
                        <a:off x="949238" y="3769085"/>
                        <a:ext cx="28067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BF01909-534A-4A17-AD26-264C4492E863}"/>
              </a:ext>
            </a:extLst>
          </p:cNvPr>
          <p:cNvSpPr>
            <a:spLocks noGrp="1"/>
          </p:cNvSpPr>
          <p:nvPr>
            <p:ph sz="quarter" idx="18"/>
          </p:nvPr>
        </p:nvSpPr>
        <p:spPr>
          <a:xfrm>
            <a:off x="4572000" y="3736091"/>
            <a:ext cx="4285128" cy="384434"/>
          </a:xfrm>
        </p:spPr>
        <p:txBody>
          <a:bodyPr/>
          <a:lstStyle/>
          <a:p>
            <a:pPr marL="432" indent="0">
              <a:buNone/>
            </a:pPr>
            <a:r>
              <a:rPr lang="en-IN" sz="2400" dirty="0"/>
              <a:t>buffer, a weak acid and its salt</a:t>
            </a:r>
          </a:p>
        </p:txBody>
      </p:sp>
      <p:sp>
        <p:nvSpPr>
          <p:cNvPr id="8" name="Content Placeholder 7">
            <a:extLst>
              <a:ext uri="{FF2B5EF4-FFF2-40B4-BE49-F238E27FC236}">
                <a16:creationId xmlns:a16="http://schemas.microsoft.com/office/drawing/2014/main" id="{6C3105CA-1C15-4999-B1BC-40A57841DCEA}"/>
              </a:ext>
            </a:extLst>
          </p:cNvPr>
          <p:cNvSpPr>
            <a:spLocks noGrp="1"/>
          </p:cNvSpPr>
          <p:nvPr>
            <p:ph sz="quarter" idx="19"/>
          </p:nvPr>
        </p:nvSpPr>
        <p:spPr>
          <a:xfrm>
            <a:off x="454673" y="4341581"/>
            <a:ext cx="432000" cy="432000"/>
          </a:xfrm>
        </p:spPr>
        <p:txBody>
          <a:bodyPr/>
          <a:lstStyle/>
          <a:p>
            <a:pPr marL="0" indent="0">
              <a:buNone/>
            </a:pPr>
            <a:r>
              <a:rPr lang="en-IN" sz="2400" dirty="0"/>
              <a:t>C.</a:t>
            </a:r>
          </a:p>
        </p:txBody>
      </p:sp>
      <p:graphicFrame>
        <p:nvGraphicFramePr>
          <p:cNvPr id="13" name="Object 12" descr="H sub 3 P O sub 4 and N a C l">
            <a:extLst>
              <a:ext uri="{FF2B5EF4-FFF2-40B4-BE49-F238E27FC236}">
                <a16:creationId xmlns:a16="http://schemas.microsoft.com/office/drawing/2014/main" id="{E0736C4A-7DA9-47B1-B861-A212B94776AC}"/>
              </a:ext>
            </a:extLst>
          </p:cNvPr>
          <p:cNvGraphicFramePr>
            <a:graphicFrameLocks noChangeAspect="1"/>
          </p:cNvGraphicFramePr>
          <p:nvPr>
            <p:extLst/>
          </p:nvPr>
        </p:nvGraphicFramePr>
        <p:xfrm>
          <a:off x="949238" y="4367213"/>
          <a:ext cx="2260600" cy="381000"/>
        </p:xfrm>
        <a:graphic>
          <a:graphicData uri="http://schemas.openxmlformats.org/presentationml/2006/ole">
            <mc:AlternateContent xmlns:mc="http://schemas.openxmlformats.org/markup-compatibility/2006">
              <mc:Choice xmlns:v="urn:schemas-microsoft-com:vml" Requires="v">
                <p:oleObj spid="_x0000_s123910" name="Equation" r:id="rId5" imgW="2260440" imgH="380880" progId="Equation.DSMT4">
                  <p:embed/>
                </p:oleObj>
              </mc:Choice>
              <mc:Fallback>
                <p:oleObj name="Equation" r:id="rId5" imgW="2260440" imgH="380880" progId="Equation.DSMT4">
                  <p:embed/>
                  <p:pic>
                    <p:nvPicPr>
                      <p:cNvPr id="13" name="Object 12" descr="H sub 3 P O sub 4 and N a C l">
                        <a:extLst>
                          <a:ext uri="{FF2B5EF4-FFF2-40B4-BE49-F238E27FC236}">
                            <a16:creationId xmlns:a16="http://schemas.microsoft.com/office/drawing/2014/main" id="{E0736C4A-7DA9-47B1-B861-A212B94776AC}"/>
                          </a:ext>
                        </a:extLst>
                      </p:cNvPr>
                      <p:cNvPicPr/>
                      <p:nvPr/>
                    </p:nvPicPr>
                    <p:blipFill>
                      <a:blip r:embed="rId6"/>
                      <a:stretch>
                        <a:fillRect/>
                      </a:stretch>
                    </p:blipFill>
                    <p:spPr>
                      <a:xfrm>
                        <a:off x="949238" y="4367213"/>
                        <a:ext cx="22606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28E6EAC5-AD44-475D-9EEF-38A686946F29}"/>
              </a:ext>
            </a:extLst>
          </p:cNvPr>
          <p:cNvSpPr>
            <a:spLocks noGrp="1"/>
          </p:cNvSpPr>
          <p:nvPr>
            <p:ph sz="quarter" idx="20"/>
          </p:nvPr>
        </p:nvSpPr>
        <p:spPr>
          <a:xfrm>
            <a:off x="4572000" y="4363623"/>
            <a:ext cx="4117975" cy="466909"/>
          </a:xfrm>
        </p:spPr>
        <p:txBody>
          <a:bodyPr/>
          <a:lstStyle/>
          <a:p>
            <a:pPr marL="0" indent="0">
              <a:buNone/>
            </a:pPr>
            <a:r>
              <a:rPr lang="en-IN" sz="2400" dirty="0"/>
              <a:t>not a buffer</a:t>
            </a:r>
          </a:p>
        </p:txBody>
      </p:sp>
      <p:sp>
        <p:nvSpPr>
          <p:cNvPr id="10" name="Content Placeholder 9">
            <a:extLst>
              <a:ext uri="{FF2B5EF4-FFF2-40B4-BE49-F238E27FC236}">
                <a16:creationId xmlns:a16="http://schemas.microsoft.com/office/drawing/2014/main" id="{54C0E4D4-E2B3-403C-B40F-036D44688A3B}"/>
              </a:ext>
            </a:extLst>
          </p:cNvPr>
          <p:cNvSpPr>
            <a:spLocks noGrp="1"/>
          </p:cNvSpPr>
          <p:nvPr>
            <p:ph sz="quarter" idx="21"/>
          </p:nvPr>
        </p:nvSpPr>
        <p:spPr>
          <a:xfrm>
            <a:off x="454673" y="4990970"/>
            <a:ext cx="432000" cy="432000"/>
          </a:xfrm>
        </p:spPr>
        <p:txBody>
          <a:bodyPr/>
          <a:lstStyle/>
          <a:p>
            <a:pPr marL="432" indent="0">
              <a:buNone/>
            </a:pPr>
            <a:r>
              <a:rPr lang="en-IN" sz="2400" dirty="0"/>
              <a:t>D.</a:t>
            </a:r>
            <a:endParaRPr lang="en-IN" sz="2400" baseline="-25000" dirty="0"/>
          </a:p>
        </p:txBody>
      </p:sp>
      <p:graphicFrame>
        <p:nvGraphicFramePr>
          <p:cNvPr id="14" name="Object 13" descr="H C sub 2 H sub 3 O sub 2 and K C sub 2 H sub 3 O sub 2">
            <a:extLst>
              <a:ext uri="{FF2B5EF4-FFF2-40B4-BE49-F238E27FC236}">
                <a16:creationId xmlns:a16="http://schemas.microsoft.com/office/drawing/2014/main" id="{6BBFC6F4-66D4-4879-8F5E-E49D1CFC2C9E}"/>
              </a:ext>
            </a:extLst>
          </p:cNvPr>
          <p:cNvGraphicFramePr>
            <a:graphicFrameLocks noChangeAspect="1"/>
          </p:cNvGraphicFramePr>
          <p:nvPr>
            <p:extLst/>
          </p:nvPr>
        </p:nvGraphicFramePr>
        <p:xfrm>
          <a:off x="949238" y="5030544"/>
          <a:ext cx="3200400" cy="381000"/>
        </p:xfrm>
        <a:graphic>
          <a:graphicData uri="http://schemas.openxmlformats.org/presentationml/2006/ole">
            <mc:AlternateContent xmlns:mc="http://schemas.openxmlformats.org/markup-compatibility/2006">
              <mc:Choice xmlns:v="urn:schemas-microsoft-com:vml" Requires="v">
                <p:oleObj spid="_x0000_s123911" name="Equation" r:id="rId7" imgW="3200400" imgH="380880" progId="Equation.DSMT4">
                  <p:embed/>
                </p:oleObj>
              </mc:Choice>
              <mc:Fallback>
                <p:oleObj name="Equation" r:id="rId7" imgW="3200400" imgH="380880" progId="Equation.DSMT4">
                  <p:embed/>
                  <p:pic>
                    <p:nvPicPr>
                      <p:cNvPr id="14" name="Object 13" descr="H C sub 2 H sub 3 O sub 2 and K C sub 2 H sub 3 O sub 2">
                        <a:extLst>
                          <a:ext uri="{FF2B5EF4-FFF2-40B4-BE49-F238E27FC236}">
                            <a16:creationId xmlns:a16="http://schemas.microsoft.com/office/drawing/2014/main" id="{6BBFC6F4-66D4-4879-8F5E-E49D1CFC2C9E}"/>
                          </a:ext>
                        </a:extLst>
                      </p:cNvPr>
                      <p:cNvPicPr/>
                      <p:nvPr/>
                    </p:nvPicPr>
                    <p:blipFill>
                      <a:blip r:embed="rId8"/>
                      <a:stretch>
                        <a:fillRect/>
                      </a:stretch>
                    </p:blipFill>
                    <p:spPr>
                      <a:xfrm>
                        <a:off x="949238" y="5030544"/>
                        <a:ext cx="3200400" cy="3810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E4736FC2-8529-41AD-8BE1-B9B6539C54C7}"/>
              </a:ext>
            </a:extLst>
          </p:cNvPr>
          <p:cNvSpPr>
            <a:spLocks noGrp="1"/>
          </p:cNvSpPr>
          <p:nvPr>
            <p:ph sz="quarter" idx="22"/>
          </p:nvPr>
        </p:nvSpPr>
        <p:spPr>
          <a:xfrm>
            <a:off x="4566296" y="4990970"/>
            <a:ext cx="4285127" cy="466909"/>
          </a:xfrm>
        </p:spPr>
        <p:txBody>
          <a:bodyPr/>
          <a:lstStyle/>
          <a:p>
            <a:pPr marL="432" indent="0">
              <a:buNone/>
            </a:pPr>
            <a:r>
              <a:rPr lang="en-IN" sz="2400" dirty="0"/>
              <a:t>buffer, a weak acid and its salt</a:t>
            </a:r>
          </a:p>
        </p:txBody>
      </p:sp>
    </p:spTree>
    <p:extLst>
      <p:ext uri="{BB962C8B-B14F-4D97-AF65-F5344CB8AC3E}">
        <p14:creationId xmlns:p14="http://schemas.microsoft.com/office/powerpoint/2010/main" val="50670755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7961-6BD6-4449-A197-2BDEC35D55E1}"/>
              </a:ext>
            </a:extLst>
          </p:cNvPr>
          <p:cNvSpPr>
            <a:spLocks noGrp="1"/>
          </p:cNvSpPr>
          <p:nvPr>
            <p:ph type="title"/>
          </p:nvPr>
        </p:nvSpPr>
        <p:spPr/>
        <p:txBody>
          <a:bodyPr/>
          <a:lstStyle/>
          <a:p>
            <a:r>
              <a:rPr lang="en-IN" dirty="0"/>
              <a:t>Acids and Bases—Concept Map</a:t>
            </a:r>
          </a:p>
        </p:txBody>
      </p:sp>
      <p:pic>
        <p:nvPicPr>
          <p:cNvPr id="5" name="Content Placeholder 4" descr="A concept map for acids and bases reads as follows. For long description in Notes pane, press F6.">
            <a:extLst>
              <a:ext uri="{FF2B5EF4-FFF2-40B4-BE49-F238E27FC236}">
                <a16:creationId xmlns:a16="http://schemas.microsoft.com/office/drawing/2014/main" id="{D9998D5E-946B-461F-9A4A-62D0E342A574}"/>
              </a:ext>
            </a:extLst>
          </p:cNvPr>
          <p:cNvPicPr>
            <a:picLocks noGrp="1" noChangeAspect="1"/>
          </p:cNvPicPr>
          <p:nvPr>
            <p:ph sz="quarter" idx="13"/>
          </p:nvPr>
        </p:nvPicPr>
        <p:blipFill>
          <a:blip r:embed="rId3"/>
          <a:stretch>
            <a:fillRect/>
          </a:stretch>
        </p:blipFill>
        <p:spPr>
          <a:xfrm>
            <a:off x="1176233" y="1793543"/>
            <a:ext cx="6791533" cy="3993226"/>
          </a:xfrm>
          <a:prstGeom prst="rect">
            <a:avLst/>
          </a:prstGeom>
        </p:spPr>
      </p:pic>
    </p:spTree>
    <p:extLst>
      <p:ext uri="{BB962C8B-B14F-4D97-AF65-F5344CB8AC3E}">
        <p14:creationId xmlns:p14="http://schemas.microsoft.com/office/powerpoint/2010/main" val="2572336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52BC-ED21-4630-8BEC-466A1DDCEED8}"/>
              </a:ext>
            </a:extLst>
          </p:cNvPr>
          <p:cNvSpPr>
            <a:spLocks noGrp="1"/>
          </p:cNvSpPr>
          <p:nvPr>
            <p:ph type="title"/>
          </p:nvPr>
        </p:nvSpPr>
        <p:spPr/>
        <p:txBody>
          <a:bodyPr/>
          <a:lstStyle/>
          <a:p>
            <a:r>
              <a:rPr lang="en-US" dirty="0"/>
              <a:t>Solution 3</a:t>
            </a:r>
          </a:p>
        </p:txBody>
      </p:sp>
      <p:sp>
        <p:nvSpPr>
          <p:cNvPr id="4" name="Content Placeholder 3">
            <a:extLst>
              <a:ext uri="{FF2B5EF4-FFF2-40B4-BE49-F238E27FC236}">
                <a16:creationId xmlns:a16="http://schemas.microsoft.com/office/drawing/2014/main" id="{741B819A-F15B-4B9A-9009-12B3940C046D}"/>
              </a:ext>
            </a:extLst>
          </p:cNvPr>
          <p:cNvSpPr>
            <a:spLocks noGrp="1"/>
          </p:cNvSpPr>
          <p:nvPr>
            <p:ph sz="quarter" idx="14"/>
          </p:nvPr>
        </p:nvSpPr>
        <p:spPr>
          <a:xfrm>
            <a:off x="457199" y="1555200"/>
            <a:ext cx="8229600" cy="414000"/>
          </a:xfrm>
        </p:spPr>
        <p:txBody>
          <a:bodyPr/>
          <a:lstStyle/>
          <a:p>
            <a:pPr marL="432" indent="0">
              <a:buNone/>
            </a:pPr>
            <a:r>
              <a:rPr lang="en-IN" sz="2400" dirty="0"/>
              <a:t>Identify each as a characteristic of</a:t>
            </a:r>
          </a:p>
        </p:txBody>
      </p:sp>
      <p:sp>
        <p:nvSpPr>
          <p:cNvPr id="5" name="Content Placeholder 4">
            <a:extLst>
              <a:ext uri="{FF2B5EF4-FFF2-40B4-BE49-F238E27FC236}">
                <a16:creationId xmlns:a16="http://schemas.microsoft.com/office/drawing/2014/main" id="{3749F6CA-F855-4801-AA9B-BC2123C05F04}"/>
              </a:ext>
            </a:extLst>
          </p:cNvPr>
          <p:cNvSpPr>
            <a:spLocks noGrp="1"/>
          </p:cNvSpPr>
          <p:nvPr>
            <p:ph sz="quarter" idx="15"/>
          </p:nvPr>
        </p:nvSpPr>
        <p:spPr>
          <a:xfrm>
            <a:off x="457200" y="2210400"/>
            <a:ext cx="1512000" cy="414000"/>
          </a:xfrm>
        </p:spPr>
        <p:txBody>
          <a:bodyPr/>
          <a:lstStyle/>
          <a:p>
            <a:pPr marL="432" indent="0">
              <a:buNone/>
            </a:pPr>
            <a:r>
              <a:rPr lang="en-US" sz="2400" dirty="0">
                <a:solidFill>
                  <a:srgbClr val="007FA3"/>
                </a:solidFill>
              </a:rPr>
              <a:t>A.</a:t>
            </a:r>
            <a:r>
              <a:rPr lang="en-US" sz="2400" dirty="0"/>
              <a:t> an acid</a:t>
            </a:r>
          </a:p>
        </p:txBody>
      </p:sp>
      <p:sp>
        <p:nvSpPr>
          <p:cNvPr id="3" name="Content Placeholder 2">
            <a:extLst>
              <a:ext uri="{FF2B5EF4-FFF2-40B4-BE49-F238E27FC236}">
                <a16:creationId xmlns:a16="http://schemas.microsoft.com/office/drawing/2014/main" id="{07EB58F4-8409-4F80-9DE1-D253189285BD}"/>
              </a:ext>
            </a:extLst>
          </p:cNvPr>
          <p:cNvSpPr>
            <a:spLocks noGrp="1"/>
          </p:cNvSpPr>
          <p:nvPr>
            <p:ph sz="quarter" idx="16"/>
          </p:nvPr>
        </p:nvSpPr>
        <p:spPr>
          <a:xfrm>
            <a:off x="2890158" y="2210400"/>
            <a:ext cx="432000" cy="414000"/>
          </a:xfrm>
        </p:spPr>
        <p:txBody>
          <a:bodyPr/>
          <a:lstStyle/>
          <a:p>
            <a:pPr marL="432" indent="0">
              <a:buNone/>
            </a:pPr>
            <a:r>
              <a:rPr lang="en-US" sz="2400" dirty="0"/>
              <a:t>or</a:t>
            </a:r>
          </a:p>
        </p:txBody>
      </p:sp>
      <p:sp>
        <p:nvSpPr>
          <p:cNvPr id="6" name="Content Placeholder 5">
            <a:extLst>
              <a:ext uri="{FF2B5EF4-FFF2-40B4-BE49-F238E27FC236}">
                <a16:creationId xmlns:a16="http://schemas.microsoft.com/office/drawing/2014/main" id="{E6C13CF0-E9F0-4BBE-8B0B-25D3BBDE85CA}"/>
              </a:ext>
            </a:extLst>
          </p:cNvPr>
          <p:cNvSpPr>
            <a:spLocks noGrp="1"/>
          </p:cNvSpPr>
          <p:nvPr>
            <p:ph sz="quarter" idx="17"/>
          </p:nvPr>
        </p:nvSpPr>
        <p:spPr>
          <a:xfrm>
            <a:off x="4280660" y="2210400"/>
            <a:ext cx="4406140" cy="414000"/>
          </a:xfrm>
        </p:spPr>
        <p:txBody>
          <a:bodyPr/>
          <a:lstStyle/>
          <a:p>
            <a:pPr marL="432" indent="0">
              <a:buNone/>
            </a:pPr>
            <a:r>
              <a:rPr lang="en-US" sz="2400" dirty="0">
                <a:solidFill>
                  <a:schemeClr val="tx2"/>
                </a:solidFill>
              </a:rPr>
              <a:t>B.</a:t>
            </a:r>
            <a:r>
              <a:rPr lang="en-US" sz="2400" dirty="0"/>
              <a:t> a base</a:t>
            </a:r>
          </a:p>
        </p:txBody>
      </p:sp>
      <p:sp>
        <p:nvSpPr>
          <p:cNvPr id="7" name="Content Placeholder 6">
            <a:extLst>
              <a:ext uri="{FF2B5EF4-FFF2-40B4-BE49-F238E27FC236}">
                <a16:creationId xmlns:a16="http://schemas.microsoft.com/office/drawing/2014/main" id="{FA4A6B69-8DA9-4805-A77B-F90D82546279}"/>
              </a:ext>
            </a:extLst>
          </p:cNvPr>
          <p:cNvSpPr>
            <a:spLocks noGrp="1"/>
          </p:cNvSpPr>
          <p:nvPr>
            <p:ph sz="quarter" idx="18"/>
          </p:nvPr>
        </p:nvSpPr>
        <p:spPr>
          <a:xfrm>
            <a:off x="457200" y="2775600"/>
            <a:ext cx="1018800" cy="414000"/>
          </a:xfrm>
        </p:spPr>
        <p:txBody>
          <a:bodyPr/>
          <a:lstStyle/>
          <a:p>
            <a:pPr marL="432" indent="0">
              <a:buNone/>
            </a:pPr>
            <a:r>
              <a:rPr lang="en-IN" sz="2400" dirty="0">
                <a:solidFill>
                  <a:schemeClr val="tx1"/>
                </a:solidFill>
              </a:rPr>
              <a:t>A</a:t>
            </a:r>
            <a:endParaRPr lang="en-US" sz="2400" dirty="0">
              <a:solidFill>
                <a:schemeClr val="tx1"/>
              </a:solidFill>
            </a:endParaRPr>
          </a:p>
        </p:txBody>
      </p:sp>
      <p:sp>
        <p:nvSpPr>
          <p:cNvPr id="8" name="Content Placeholder 7">
            <a:extLst>
              <a:ext uri="{FF2B5EF4-FFF2-40B4-BE49-F238E27FC236}">
                <a16:creationId xmlns:a16="http://schemas.microsoft.com/office/drawing/2014/main" id="{FC1A5C1D-D787-45F6-B630-6D1C611E9348}"/>
              </a:ext>
            </a:extLst>
          </p:cNvPr>
          <p:cNvSpPr>
            <a:spLocks noGrp="1"/>
          </p:cNvSpPr>
          <p:nvPr>
            <p:ph sz="quarter" idx="19"/>
          </p:nvPr>
        </p:nvSpPr>
        <p:spPr>
          <a:xfrm>
            <a:off x="2415540" y="2775969"/>
            <a:ext cx="6253260" cy="414000"/>
          </a:xfrm>
        </p:spPr>
        <p:txBody>
          <a:bodyPr/>
          <a:lstStyle/>
          <a:p>
            <a:pPr marL="432000" indent="-432000">
              <a:buFont typeface="+mj-lt"/>
              <a:buAutoNum type="arabicPeriod"/>
            </a:pPr>
            <a:r>
              <a:rPr lang="en-US" sz="2400" dirty="0"/>
              <a:t>has a sour taste</a:t>
            </a:r>
          </a:p>
        </p:txBody>
      </p:sp>
      <p:sp>
        <p:nvSpPr>
          <p:cNvPr id="9" name="Content Placeholder 8">
            <a:extLst>
              <a:ext uri="{FF2B5EF4-FFF2-40B4-BE49-F238E27FC236}">
                <a16:creationId xmlns:a16="http://schemas.microsoft.com/office/drawing/2014/main" id="{D64364E7-EF97-4CA4-B89B-CB50CAA501BA}"/>
              </a:ext>
            </a:extLst>
          </p:cNvPr>
          <p:cNvSpPr>
            <a:spLocks noGrp="1"/>
          </p:cNvSpPr>
          <p:nvPr>
            <p:ph sz="quarter" idx="20"/>
          </p:nvPr>
        </p:nvSpPr>
        <p:spPr>
          <a:xfrm>
            <a:off x="475200" y="3330000"/>
            <a:ext cx="1018800" cy="414000"/>
          </a:xfrm>
        </p:spPr>
        <p:txBody>
          <a:bodyPr/>
          <a:lstStyle/>
          <a:p>
            <a:pPr marL="0" indent="0">
              <a:buNone/>
            </a:pPr>
            <a:r>
              <a:rPr lang="en-US" sz="2400" dirty="0">
                <a:solidFill>
                  <a:schemeClr val="tx1"/>
                </a:solidFill>
              </a:rPr>
              <a:t>B</a:t>
            </a:r>
          </a:p>
        </p:txBody>
      </p:sp>
      <p:sp>
        <p:nvSpPr>
          <p:cNvPr id="10" name="Content Placeholder 9">
            <a:extLst>
              <a:ext uri="{FF2B5EF4-FFF2-40B4-BE49-F238E27FC236}">
                <a16:creationId xmlns:a16="http://schemas.microsoft.com/office/drawing/2014/main" id="{9E13C9F6-DD28-47DB-AFE5-E69DB654C59C}"/>
              </a:ext>
            </a:extLst>
          </p:cNvPr>
          <p:cNvSpPr>
            <a:spLocks noGrp="1"/>
          </p:cNvSpPr>
          <p:nvPr>
            <p:ph sz="quarter" idx="21"/>
          </p:nvPr>
        </p:nvSpPr>
        <p:spPr>
          <a:xfrm>
            <a:off x="2415541" y="3331026"/>
            <a:ext cx="1829888" cy="414000"/>
          </a:xfrm>
        </p:spPr>
        <p:txBody>
          <a:bodyPr/>
          <a:lstStyle/>
          <a:p>
            <a:pPr marL="432000" indent="-432000">
              <a:buFont typeface="+mj-lt"/>
              <a:buAutoNum type="arabicPeriod" startAt="2"/>
            </a:pPr>
            <a:r>
              <a:rPr lang="en-US" sz="2400" dirty="0"/>
              <a:t>produces</a:t>
            </a:r>
          </a:p>
        </p:txBody>
      </p:sp>
      <p:graphicFrame>
        <p:nvGraphicFramePr>
          <p:cNvPr id="26" name="Object 25" descr="O H super minus">
            <a:extLst>
              <a:ext uri="{FF2B5EF4-FFF2-40B4-BE49-F238E27FC236}">
                <a16:creationId xmlns:a16="http://schemas.microsoft.com/office/drawing/2014/main" id="{6F721754-9944-4720-8BF1-1E3C55FFC190}"/>
              </a:ext>
            </a:extLst>
          </p:cNvPr>
          <p:cNvGraphicFramePr>
            <a:graphicFrameLocks noChangeAspect="1"/>
          </p:cNvGraphicFramePr>
          <p:nvPr>
            <p:extLst>
              <p:ext uri="{D42A27DB-BD31-4B8C-83A1-F6EECF244321}">
                <p14:modId xmlns:p14="http://schemas.microsoft.com/office/powerpoint/2010/main" val="1673210760"/>
              </p:ext>
            </p:extLst>
          </p:nvPr>
        </p:nvGraphicFramePr>
        <p:xfrm>
          <a:off x="4335042" y="3298368"/>
          <a:ext cx="609600" cy="368300"/>
        </p:xfrm>
        <a:graphic>
          <a:graphicData uri="http://schemas.openxmlformats.org/presentationml/2006/ole">
            <mc:AlternateContent xmlns:mc="http://schemas.openxmlformats.org/markup-compatibility/2006">
              <mc:Choice xmlns:v="urn:schemas-microsoft-com:vml" Requires="v">
                <p:oleObj spid="_x0000_s12308" name="Equation" r:id="rId3" imgW="609480" imgH="368280" progId="Equation.DSMT4">
                  <p:embed/>
                </p:oleObj>
              </mc:Choice>
              <mc:Fallback>
                <p:oleObj name="Equation" r:id="rId3" imgW="609480" imgH="368280" progId="Equation.DSMT4">
                  <p:embed/>
                  <p:pic>
                    <p:nvPicPr>
                      <p:cNvPr id="26" name="Object 25">
                        <a:extLst>
                          <a:ext uri="{FF2B5EF4-FFF2-40B4-BE49-F238E27FC236}">
                            <a16:creationId xmlns:a16="http://schemas.microsoft.com/office/drawing/2014/main" id="{6F721754-9944-4720-8BF1-1E3C55FFC190}"/>
                          </a:ext>
                        </a:extLst>
                      </p:cNvPr>
                      <p:cNvPicPr/>
                      <p:nvPr/>
                    </p:nvPicPr>
                    <p:blipFill>
                      <a:blip r:embed="rId4"/>
                      <a:stretch>
                        <a:fillRect/>
                      </a:stretch>
                    </p:blipFill>
                    <p:spPr>
                      <a:xfrm>
                        <a:off x="4335042" y="3298368"/>
                        <a:ext cx="609600" cy="3683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1E27D2AF-8572-42E6-BB16-F39E1FC3C3F3}"/>
              </a:ext>
            </a:extLst>
          </p:cNvPr>
          <p:cNvSpPr>
            <a:spLocks noGrp="1"/>
          </p:cNvSpPr>
          <p:nvPr>
            <p:ph sz="quarter" idx="22"/>
          </p:nvPr>
        </p:nvSpPr>
        <p:spPr>
          <a:xfrm>
            <a:off x="5083791" y="3330000"/>
            <a:ext cx="3585010" cy="414000"/>
          </a:xfrm>
        </p:spPr>
        <p:txBody>
          <a:bodyPr/>
          <a:lstStyle/>
          <a:p>
            <a:pPr marL="432" indent="0">
              <a:buNone/>
            </a:pPr>
            <a:r>
              <a:rPr lang="en-US" sz="2400" dirty="0">
                <a:solidFill>
                  <a:schemeClr val="tx1"/>
                </a:solidFill>
              </a:rPr>
              <a:t>in aqueous solutions</a:t>
            </a:r>
          </a:p>
        </p:txBody>
      </p:sp>
      <p:sp>
        <p:nvSpPr>
          <p:cNvPr id="12" name="Content Placeholder 11">
            <a:extLst>
              <a:ext uri="{FF2B5EF4-FFF2-40B4-BE49-F238E27FC236}">
                <a16:creationId xmlns:a16="http://schemas.microsoft.com/office/drawing/2014/main" id="{8A8E096C-D636-49FF-A19F-F3C6AEDCF38D}"/>
              </a:ext>
            </a:extLst>
          </p:cNvPr>
          <p:cNvSpPr>
            <a:spLocks noGrp="1"/>
          </p:cNvSpPr>
          <p:nvPr>
            <p:ph sz="quarter" idx="23"/>
          </p:nvPr>
        </p:nvSpPr>
        <p:spPr>
          <a:xfrm>
            <a:off x="462122" y="3884400"/>
            <a:ext cx="1018800" cy="414000"/>
          </a:xfrm>
        </p:spPr>
        <p:txBody>
          <a:bodyPr/>
          <a:lstStyle/>
          <a:p>
            <a:pPr marL="0" indent="0">
              <a:buNone/>
            </a:pPr>
            <a:r>
              <a:rPr lang="en-US" sz="2400">
                <a:solidFill>
                  <a:schemeClr val="tx1"/>
                </a:solidFill>
              </a:rPr>
              <a:t>B</a:t>
            </a:r>
            <a:endParaRPr lang="en-US" sz="2400" dirty="0">
              <a:solidFill>
                <a:schemeClr val="tx1"/>
              </a:solidFill>
            </a:endParaRPr>
          </a:p>
        </p:txBody>
      </p:sp>
      <p:sp>
        <p:nvSpPr>
          <p:cNvPr id="13" name="Content Placeholder 12">
            <a:extLst>
              <a:ext uri="{FF2B5EF4-FFF2-40B4-BE49-F238E27FC236}">
                <a16:creationId xmlns:a16="http://schemas.microsoft.com/office/drawing/2014/main" id="{39C21ACD-3011-44D9-9552-2D62A695D37C}"/>
              </a:ext>
            </a:extLst>
          </p:cNvPr>
          <p:cNvSpPr>
            <a:spLocks noGrp="1"/>
          </p:cNvSpPr>
          <p:nvPr>
            <p:ph sz="quarter" idx="24"/>
          </p:nvPr>
        </p:nvSpPr>
        <p:spPr>
          <a:xfrm>
            <a:off x="2415541" y="3884031"/>
            <a:ext cx="6253260" cy="414000"/>
          </a:xfrm>
        </p:spPr>
        <p:txBody>
          <a:bodyPr/>
          <a:lstStyle/>
          <a:p>
            <a:pPr marL="432000" indent="-432000">
              <a:buFont typeface="+mj-lt"/>
              <a:buAutoNum type="arabicPeriod" startAt="3"/>
            </a:pPr>
            <a:r>
              <a:rPr lang="en-US" sz="2400" dirty="0"/>
              <a:t>has a chalky taste</a:t>
            </a:r>
          </a:p>
        </p:txBody>
      </p:sp>
      <p:sp>
        <p:nvSpPr>
          <p:cNvPr id="14" name="Content Placeholder 13">
            <a:extLst>
              <a:ext uri="{FF2B5EF4-FFF2-40B4-BE49-F238E27FC236}">
                <a16:creationId xmlns:a16="http://schemas.microsoft.com/office/drawing/2014/main" id="{9BCA3362-2B11-4449-8A9E-EB75D3A5593D}"/>
              </a:ext>
            </a:extLst>
          </p:cNvPr>
          <p:cNvSpPr>
            <a:spLocks noGrp="1"/>
          </p:cNvSpPr>
          <p:nvPr>
            <p:ph sz="quarter" idx="25"/>
          </p:nvPr>
        </p:nvSpPr>
        <p:spPr>
          <a:xfrm>
            <a:off x="450850" y="4438800"/>
            <a:ext cx="1018800" cy="414000"/>
          </a:xfrm>
        </p:spPr>
        <p:txBody>
          <a:bodyPr/>
          <a:lstStyle/>
          <a:p>
            <a:pPr marL="0" indent="0">
              <a:buNone/>
            </a:pPr>
            <a:r>
              <a:rPr lang="en-US" sz="2400" dirty="0">
                <a:solidFill>
                  <a:schemeClr val="tx1"/>
                </a:solidFill>
              </a:rPr>
              <a:t>A, B</a:t>
            </a:r>
          </a:p>
        </p:txBody>
      </p:sp>
      <p:sp>
        <p:nvSpPr>
          <p:cNvPr id="15" name="Content Placeholder 14">
            <a:extLst>
              <a:ext uri="{FF2B5EF4-FFF2-40B4-BE49-F238E27FC236}">
                <a16:creationId xmlns:a16="http://schemas.microsoft.com/office/drawing/2014/main" id="{6E7D2782-478D-40EC-AE54-559D38E62D7F}"/>
              </a:ext>
            </a:extLst>
          </p:cNvPr>
          <p:cNvSpPr>
            <a:spLocks noGrp="1"/>
          </p:cNvSpPr>
          <p:nvPr>
            <p:ph sz="quarter" idx="26"/>
          </p:nvPr>
        </p:nvSpPr>
        <p:spPr>
          <a:xfrm>
            <a:off x="2451812" y="4437036"/>
            <a:ext cx="6216987" cy="414000"/>
          </a:xfrm>
          <a:noFill/>
          <a:ln>
            <a:noFill/>
          </a:ln>
        </p:spPr>
        <p:txBody>
          <a:bodyPr lIns="0" tIns="0" rIns="0" bIns="0" anchor="t" anchorCtr="0"/>
          <a:lstStyle/>
          <a:p>
            <a:pPr marL="432000" indent="-432000">
              <a:buFont typeface="+mj-lt"/>
              <a:buAutoNum type="arabicPeriod" startAt="4"/>
            </a:pPr>
            <a:r>
              <a:rPr lang="en-US" sz="2400" dirty="0"/>
              <a:t>is an electrolyte</a:t>
            </a:r>
          </a:p>
        </p:txBody>
      </p:sp>
      <p:sp>
        <p:nvSpPr>
          <p:cNvPr id="16" name="Content Placeholder 15">
            <a:extLst>
              <a:ext uri="{FF2B5EF4-FFF2-40B4-BE49-F238E27FC236}">
                <a16:creationId xmlns:a16="http://schemas.microsoft.com/office/drawing/2014/main" id="{C23E50E1-4D19-4117-8836-5F2DC78895BA}"/>
              </a:ext>
            </a:extLst>
          </p:cNvPr>
          <p:cNvSpPr>
            <a:spLocks noGrp="1"/>
          </p:cNvSpPr>
          <p:nvPr>
            <p:ph sz="quarter" idx="27"/>
          </p:nvPr>
        </p:nvSpPr>
        <p:spPr>
          <a:xfrm>
            <a:off x="447675" y="5032800"/>
            <a:ext cx="1018800" cy="414000"/>
          </a:xfrm>
        </p:spPr>
        <p:txBody>
          <a:bodyPr/>
          <a:lstStyle/>
          <a:p>
            <a:pPr marL="0" indent="0">
              <a:buNone/>
            </a:pPr>
            <a:r>
              <a:rPr lang="en-US" sz="2400" dirty="0"/>
              <a:t>A</a:t>
            </a:r>
          </a:p>
        </p:txBody>
      </p:sp>
      <p:sp>
        <p:nvSpPr>
          <p:cNvPr id="22" name="Content Placeholder 21">
            <a:extLst>
              <a:ext uri="{FF2B5EF4-FFF2-40B4-BE49-F238E27FC236}">
                <a16:creationId xmlns:a16="http://schemas.microsoft.com/office/drawing/2014/main" id="{71881D2A-DBD3-4880-AC6D-C3A1E61A0AD2}"/>
              </a:ext>
            </a:extLst>
          </p:cNvPr>
          <p:cNvSpPr>
            <a:spLocks noGrp="1"/>
          </p:cNvSpPr>
          <p:nvPr>
            <p:ph sz="quarter" idx="28"/>
          </p:nvPr>
        </p:nvSpPr>
        <p:spPr>
          <a:xfrm>
            <a:off x="2451813" y="5030994"/>
            <a:ext cx="1828800" cy="414000"/>
          </a:xfrm>
          <a:noFill/>
          <a:ln>
            <a:noFill/>
          </a:ln>
        </p:spPr>
        <p:txBody>
          <a:bodyPr lIns="0" tIns="0" rIns="0" bIns="0" anchor="t" anchorCtr="0"/>
          <a:lstStyle/>
          <a:p>
            <a:pPr marL="432000" indent="-432000">
              <a:buFont typeface="+mj-lt"/>
              <a:buAutoNum type="arabicPeriod" startAt="5"/>
            </a:pPr>
            <a:r>
              <a:rPr lang="en-IN" sz="2400" dirty="0"/>
              <a:t>produces</a:t>
            </a:r>
          </a:p>
        </p:txBody>
      </p:sp>
      <p:graphicFrame>
        <p:nvGraphicFramePr>
          <p:cNvPr id="27" name="Object 26" descr="H super plus">
            <a:extLst>
              <a:ext uri="{FF2B5EF4-FFF2-40B4-BE49-F238E27FC236}">
                <a16:creationId xmlns:a16="http://schemas.microsoft.com/office/drawing/2014/main" id="{3D7A2DEE-F09D-4C0E-9AC0-072904CA7D4A}"/>
              </a:ext>
            </a:extLst>
          </p:cNvPr>
          <p:cNvGraphicFramePr>
            <a:graphicFrameLocks noChangeAspect="1"/>
          </p:cNvGraphicFramePr>
          <p:nvPr>
            <p:extLst>
              <p:ext uri="{D42A27DB-BD31-4B8C-83A1-F6EECF244321}">
                <p14:modId xmlns:p14="http://schemas.microsoft.com/office/powerpoint/2010/main" val="1004544296"/>
              </p:ext>
            </p:extLst>
          </p:nvPr>
        </p:nvGraphicFramePr>
        <p:xfrm>
          <a:off x="4390117" y="5033963"/>
          <a:ext cx="368300" cy="355600"/>
        </p:xfrm>
        <a:graphic>
          <a:graphicData uri="http://schemas.openxmlformats.org/presentationml/2006/ole">
            <mc:AlternateContent xmlns:mc="http://schemas.openxmlformats.org/markup-compatibility/2006">
              <mc:Choice xmlns:v="urn:schemas-microsoft-com:vml" Requires="v">
                <p:oleObj spid="_x0000_s12309" name="Equation" r:id="rId5" imgW="368280" imgH="355320" progId="Equation.DSMT4">
                  <p:embed/>
                </p:oleObj>
              </mc:Choice>
              <mc:Fallback>
                <p:oleObj name="Equation" r:id="rId5" imgW="368280" imgH="355320" progId="Equation.DSMT4">
                  <p:embed/>
                  <p:pic>
                    <p:nvPicPr>
                      <p:cNvPr id="27" name="Object 26">
                        <a:extLst>
                          <a:ext uri="{FF2B5EF4-FFF2-40B4-BE49-F238E27FC236}">
                            <a16:creationId xmlns:a16="http://schemas.microsoft.com/office/drawing/2014/main" id="{3D7A2DEE-F09D-4C0E-9AC0-072904CA7D4A}"/>
                          </a:ext>
                        </a:extLst>
                      </p:cNvPr>
                      <p:cNvPicPr/>
                      <p:nvPr/>
                    </p:nvPicPr>
                    <p:blipFill>
                      <a:blip r:embed="rId6"/>
                      <a:stretch>
                        <a:fillRect/>
                      </a:stretch>
                    </p:blipFill>
                    <p:spPr>
                      <a:xfrm>
                        <a:off x="4390117" y="5033963"/>
                        <a:ext cx="368300" cy="355600"/>
                      </a:xfrm>
                      <a:prstGeom prst="rect">
                        <a:avLst/>
                      </a:prstGeom>
                    </p:spPr>
                  </p:pic>
                </p:oleObj>
              </mc:Fallback>
            </mc:AlternateContent>
          </a:graphicData>
        </a:graphic>
      </p:graphicFrame>
      <p:sp>
        <p:nvSpPr>
          <p:cNvPr id="23" name="Content Placeholder 22">
            <a:extLst>
              <a:ext uri="{FF2B5EF4-FFF2-40B4-BE49-F238E27FC236}">
                <a16:creationId xmlns:a16="http://schemas.microsoft.com/office/drawing/2014/main" id="{A96B937C-1BAE-4DCE-8C0A-7204B0A9F245}"/>
              </a:ext>
            </a:extLst>
          </p:cNvPr>
          <p:cNvSpPr>
            <a:spLocks noGrp="1"/>
          </p:cNvSpPr>
          <p:nvPr>
            <p:ph sz="quarter" idx="29"/>
          </p:nvPr>
        </p:nvSpPr>
        <p:spPr>
          <a:xfrm>
            <a:off x="4893387" y="5032800"/>
            <a:ext cx="3793413" cy="414000"/>
          </a:xfrm>
          <a:noFill/>
          <a:ln>
            <a:noFill/>
          </a:ln>
        </p:spPr>
        <p:txBody>
          <a:bodyPr lIns="0" tIns="0" rIns="0" bIns="0" anchor="t" anchorCtr="0"/>
          <a:lstStyle/>
          <a:p>
            <a:pPr marL="432" indent="0">
              <a:buNone/>
            </a:pPr>
            <a:r>
              <a:rPr lang="en-IN" sz="2400" dirty="0">
                <a:solidFill>
                  <a:schemeClr val="tx1"/>
                </a:solidFill>
                <a:latin typeface="+mn-lt"/>
              </a:rPr>
              <a:t>in aqueous solutions</a:t>
            </a:r>
          </a:p>
        </p:txBody>
      </p:sp>
    </p:spTree>
    <p:extLst>
      <p:ext uri="{BB962C8B-B14F-4D97-AF65-F5344CB8AC3E}">
        <p14:creationId xmlns:p14="http://schemas.microsoft.com/office/powerpoint/2010/main" val="321851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99DF-958F-41C4-99D2-DB3B7B169D8B}"/>
              </a:ext>
            </a:extLst>
          </p:cNvPr>
          <p:cNvSpPr>
            <a:spLocks noGrp="1"/>
          </p:cNvSpPr>
          <p:nvPr>
            <p:ph type="title"/>
          </p:nvPr>
        </p:nvSpPr>
        <p:spPr/>
        <p:txBody>
          <a:bodyPr/>
          <a:lstStyle/>
          <a:p>
            <a:r>
              <a:rPr lang="en-US" sz="3400" dirty="0"/>
              <a:t>10.2 Brønsted–Lowry Acids and Bases</a:t>
            </a:r>
          </a:p>
        </p:txBody>
      </p:sp>
      <p:sp>
        <p:nvSpPr>
          <p:cNvPr id="3" name="Content Placeholder 2">
            <a:extLst>
              <a:ext uri="{FF2B5EF4-FFF2-40B4-BE49-F238E27FC236}">
                <a16:creationId xmlns:a16="http://schemas.microsoft.com/office/drawing/2014/main" id="{C4AD2AA4-D95F-422B-A3E9-CB388448E404}"/>
              </a:ext>
            </a:extLst>
          </p:cNvPr>
          <p:cNvSpPr>
            <a:spLocks noGrp="1"/>
          </p:cNvSpPr>
          <p:nvPr>
            <p:ph sz="quarter" idx="14"/>
          </p:nvPr>
        </p:nvSpPr>
        <p:spPr>
          <a:xfrm>
            <a:off x="457199" y="1555200"/>
            <a:ext cx="8229600" cy="414000"/>
          </a:xfrm>
        </p:spPr>
        <p:txBody>
          <a:bodyPr/>
          <a:lstStyle/>
          <a:p>
            <a:pPr marL="432" indent="0">
              <a:buNone/>
            </a:pPr>
            <a:r>
              <a:rPr lang="en-US" sz="2400" dirty="0"/>
              <a:t>According to the Brønsted–Lowry theory,</a:t>
            </a:r>
            <a:endParaRPr lang="en-US" sz="2400" baseline="30000" dirty="0"/>
          </a:p>
        </p:txBody>
      </p:sp>
      <p:sp>
        <p:nvSpPr>
          <p:cNvPr id="4" name="Content Placeholder 3">
            <a:extLst>
              <a:ext uri="{FF2B5EF4-FFF2-40B4-BE49-F238E27FC236}">
                <a16:creationId xmlns:a16="http://schemas.microsoft.com/office/drawing/2014/main" id="{3EA8D7BB-3F74-4B07-8564-C75CE4533165}"/>
              </a:ext>
            </a:extLst>
          </p:cNvPr>
          <p:cNvSpPr>
            <a:spLocks noGrp="1"/>
          </p:cNvSpPr>
          <p:nvPr>
            <p:ph sz="quarter" idx="15"/>
          </p:nvPr>
        </p:nvSpPr>
        <p:spPr>
          <a:xfrm>
            <a:off x="457200" y="2054180"/>
            <a:ext cx="5184000" cy="414000"/>
          </a:xfrm>
        </p:spPr>
        <p:txBody>
          <a:bodyPr/>
          <a:lstStyle/>
          <a:p>
            <a:r>
              <a:rPr lang="en-IN" sz="2400" dirty="0"/>
              <a:t>an acid is a substance that donates</a:t>
            </a:r>
            <a:endParaRPr lang="en-US" sz="2400" dirty="0"/>
          </a:p>
        </p:txBody>
      </p:sp>
      <p:graphicFrame>
        <p:nvGraphicFramePr>
          <p:cNvPr id="15" name="Object 14" descr="H super plus">
            <a:extLst>
              <a:ext uri="{FF2B5EF4-FFF2-40B4-BE49-F238E27FC236}">
                <a16:creationId xmlns:a16="http://schemas.microsoft.com/office/drawing/2014/main" id="{0318CC19-57E0-4CB8-8A9A-53F099235E47}"/>
              </a:ext>
            </a:extLst>
          </p:cNvPr>
          <p:cNvGraphicFramePr>
            <a:graphicFrameLocks noChangeAspect="1"/>
          </p:cNvGraphicFramePr>
          <p:nvPr>
            <p:extLst/>
          </p:nvPr>
        </p:nvGraphicFramePr>
        <p:xfrm>
          <a:off x="5742072" y="2033870"/>
          <a:ext cx="368300" cy="355600"/>
        </p:xfrm>
        <a:graphic>
          <a:graphicData uri="http://schemas.openxmlformats.org/presentationml/2006/ole">
            <mc:AlternateContent xmlns:mc="http://schemas.openxmlformats.org/markup-compatibility/2006">
              <mc:Choice xmlns:v="urn:schemas-microsoft-com:vml" Requires="v">
                <p:oleObj spid="_x0000_s13318" name="Equation" r:id="rId4" imgW="368280" imgH="355320" progId="Equation.DSMT4">
                  <p:embed/>
                </p:oleObj>
              </mc:Choice>
              <mc:Fallback>
                <p:oleObj name="Equation" r:id="rId4" imgW="368280" imgH="355320" progId="Equation.DSMT4">
                  <p:embed/>
                  <p:pic>
                    <p:nvPicPr>
                      <p:cNvPr id="15" name="Object 14" descr="H super plus">
                        <a:extLst>
                          <a:ext uri="{FF2B5EF4-FFF2-40B4-BE49-F238E27FC236}">
                            <a16:creationId xmlns:a16="http://schemas.microsoft.com/office/drawing/2014/main" id="{0318CC19-57E0-4CB8-8A9A-53F099235E47}"/>
                          </a:ext>
                        </a:extLst>
                      </p:cNvPr>
                      <p:cNvPicPr/>
                      <p:nvPr/>
                    </p:nvPicPr>
                    <p:blipFill>
                      <a:blip r:embed="rId5"/>
                      <a:stretch>
                        <a:fillRect/>
                      </a:stretch>
                    </p:blipFill>
                    <p:spPr>
                      <a:xfrm>
                        <a:off x="5742072" y="2033870"/>
                        <a:ext cx="368300" cy="3556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1EDE9F8F-494D-4043-ADF3-5ED66EAB47D7}"/>
              </a:ext>
            </a:extLst>
          </p:cNvPr>
          <p:cNvSpPr>
            <a:spLocks noGrp="1"/>
          </p:cNvSpPr>
          <p:nvPr>
            <p:ph sz="quarter" idx="16"/>
          </p:nvPr>
        </p:nvSpPr>
        <p:spPr>
          <a:xfrm>
            <a:off x="457200" y="2548056"/>
            <a:ext cx="5076000" cy="414000"/>
          </a:xfrm>
          <a:noFill/>
          <a:ln>
            <a:noFill/>
          </a:ln>
        </p:spPr>
        <p:txBody>
          <a:bodyPr lIns="0" tIns="0" rIns="0" bIns="0" anchor="t" anchorCtr="0"/>
          <a:lstStyle/>
          <a:p>
            <a:r>
              <a:rPr lang="en-IN" sz="2400" dirty="0"/>
              <a:t>a base is a substance that accepts</a:t>
            </a:r>
          </a:p>
        </p:txBody>
      </p:sp>
      <p:graphicFrame>
        <p:nvGraphicFramePr>
          <p:cNvPr id="16" name="Object 15" descr="H super plus">
            <a:extLst>
              <a:ext uri="{FF2B5EF4-FFF2-40B4-BE49-F238E27FC236}">
                <a16:creationId xmlns:a16="http://schemas.microsoft.com/office/drawing/2014/main" id="{9B3A8131-FF58-4B5E-B82F-AD2017077D69}"/>
              </a:ext>
            </a:extLst>
          </p:cNvPr>
          <p:cNvGraphicFramePr>
            <a:graphicFrameLocks noChangeAspect="1"/>
          </p:cNvGraphicFramePr>
          <p:nvPr>
            <p:extLst/>
          </p:nvPr>
        </p:nvGraphicFramePr>
        <p:xfrm>
          <a:off x="5622090" y="2545172"/>
          <a:ext cx="368300" cy="355600"/>
        </p:xfrm>
        <a:graphic>
          <a:graphicData uri="http://schemas.openxmlformats.org/presentationml/2006/ole">
            <mc:AlternateContent xmlns:mc="http://schemas.openxmlformats.org/markup-compatibility/2006">
              <mc:Choice xmlns:v="urn:schemas-microsoft-com:vml" Requires="v">
                <p:oleObj spid="_x0000_s13319" name="Equation" r:id="rId6" imgW="368280" imgH="355320" progId="Equation.DSMT4">
                  <p:embed/>
                </p:oleObj>
              </mc:Choice>
              <mc:Fallback>
                <p:oleObj name="Equation" r:id="rId6" imgW="368280" imgH="355320" progId="Equation.DSMT4">
                  <p:embed/>
                  <p:pic>
                    <p:nvPicPr>
                      <p:cNvPr id="16" name="Object 15" descr="H super plus">
                        <a:extLst>
                          <a:ext uri="{FF2B5EF4-FFF2-40B4-BE49-F238E27FC236}">
                            <a16:creationId xmlns:a16="http://schemas.microsoft.com/office/drawing/2014/main" id="{9B3A8131-FF58-4B5E-B82F-AD2017077D69}"/>
                          </a:ext>
                        </a:extLst>
                      </p:cNvPr>
                      <p:cNvPicPr/>
                      <p:nvPr/>
                    </p:nvPicPr>
                    <p:blipFill>
                      <a:blip r:embed="rId7"/>
                      <a:stretch>
                        <a:fillRect/>
                      </a:stretch>
                    </p:blipFill>
                    <p:spPr>
                      <a:xfrm>
                        <a:off x="5622090" y="2545172"/>
                        <a:ext cx="368300" cy="355600"/>
                      </a:xfrm>
                      <a:prstGeom prst="rect">
                        <a:avLst/>
                      </a:prstGeom>
                    </p:spPr>
                  </p:pic>
                </p:oleObj>
              </mc:Fallback>
            </mc:AlternateContent>
          </a:graphicData>
        </a:graphic>
      </p:graphicFrame>
      <p:pic>
        <p:nvPicPr>
          <p:cNvPr id="17" name="Content Placeholder 16" descr="The Lewis structure of water consists of an O atom with 2 lone pairs single bonded to H atoms at the left and below. For long description in Notes pane, press F6.">
            <a:extLst>
              <a:ext uri="{FF2B5EF4-FFF2-40B4-BE49-F238E27FC236}">
                <a16:creationId xmlns:a16="http://schemas.microsoft.com/office/drawing/2014/main" id="{9DC247E7-D02B-44FB-BF98-0A46506FD337}"/>
              </a:ext>
            </a:extLst>
          </p:cNvPr>
          <p:cNvPicPr>
            <a:picLocks noGrp="1" noChangeAspect="1"/>
          </p:cNvPicPr>
          <p:nvPr>
            <p:ph sz="quarter" idx="17"/>
          </p:nvPr>
        </p:nvPicPr>
        <p:blipFill>
          <a:blip r:embed="rId8"/>
          <a:stretch>
            <a:fillRect/>
          </a:stretch>
        </p:blipFill>
        <p:spPr>
          <a:xfrm>
            <a:off x="457199" y="3362498"/>
            <a:ext cx="3981033" cy="1542422"/>
          </a:xfrm>
          <a:prstGeom prst="rect">
            <a:avLst/>
          </a:prstGeom>
        </p:spPr>
      </p:pic>
      <p:pic>
        <p:nvPicPr>
          <p:cNvPr id="18" name="Content Placeholder 17" descr="An acid or H plus donor, hydrogen chloride plus a base or H plus acceptor, water, yields an acidic solution containing hydronium ions and chloride ions. The equation is as follows. H C l + H 2 O yields H 3 O plus, + C l minus.">
            <a:extLst>
              <a:ext uri="{FF2B5EF4-FFF2-40B4-BE49-F238E27FC236}">
                <a16:creationId xmlns:a16="http://schemas.microsoft.com/office/drawing/2014/main" id="{3EB52E94-D078-411D-8CDA-7946020F4E4D}"/>
              </a:ext>
            </a:extLst>
          </p:cNvPr>
          <p:cNvPicPr>
            <a:picLocks noGrp="1" noChangeAspect="1"/>
          </p:cNvPicPr>
          <p:nvPr>
            <p:ph sz="quarter" idx="18"/>
          </p:nvPr>
        </p:nvPicPr>
        <p:blipFill>
          <a:blip r:embed="rId9"/>
          <a:stretch>
            <a:fillRect/>
          </a:stretch>
        </p:blipFill>
        <p:spPr>
          <a:xfrm>
            <a:off x="4559449" y="3124734"/>
            <a:ext cx="4127350" cy="2017951"/>
          </a:xfrm>
          <a:prstGeom prst="rect">
            <a:avLst/>
          </a:prstGeom>
        </p:spPr>
      </p:pic>
      <p:sp>
        <p:nvSpPr>
          <p:cNvPr id="10" name="Content Placeholder 9">
            <a:extLst>
              <a:ext uri="{FF2B5EF4-FFF2-40B4-BE49-F238E27FC236}">
                <a16:creationId xmlns:a16="http://schemas.microsoft.com/office/drawing/2014/main" id="{D73BAD2C-408B-410B-AA70-991B54A84FED}"/>
              </a:ext>
            </a:extLst>
          </p:cNvPr>
          <p:cNvSpPr>
            <a:spLocks noGrp="1"/>
          </p:cNvSpPr>
          <p:nvPr>
            <p:ph sz="quarter" idx="19"/>
          </p:nvPr>
        </p:nvSpPr>
        <p:spPr>
          <a:xfrm>
            <a:off x="457199" y="5442660"/>
            <a:ext cx="8229600" cy="832108"/>
          </a:xfrm>
          <a:noFill/>
          <a:ln>
            <a:noFill/>
          </a:ln>
        </p:spPr>
        <p:txBody>
          <a:bodyPr lIns="0" tIns="0" rIns="0" bIns="0" anchor="t" anchorCtr="0"/>
          <a:lstStyle/>
          <a:p>
            <a:pPr marL="432" indent="0">
              <a:buNone/>
            </a:pPr>
            <a:r>
              <a:rPr lang="en-IN" sz="2400" b="1" dirty="0"/>
              <a:t>Learning Goal</a:t>
            </a:r>
            <a:r>
              <a:rPr lang="en-IN" sz="2400" dirty="0"/>
              <a:t> Identify conjugate acid–base pairs for </a:t>
            </a:r>
            <a:r>
              <a:rPr lang="en-IN" sz="2400" dirty="0" err="1"/>
              <a:t>Brønsted</a:t>
            </a:r>
            <a:r>
              <a:rPr lang="en-IN" sz="2400" dirty="0"/>
              <a:t>–Lowry acids and bases.</a:t>
            </a:r>
          </a:p>
        </p:txBody>
      </p:sp>
    </p:spTree>
    <p:extLst>
      <p:ext uri="{BB962C8B-B14F-4D97-AF65-F5344CB8AC3E}">
        <p14:creationId xmlns:p14="http://schemas.microsoft.com/office/powerpoint/2010/main" val="1362833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E99DF-958F-41C4-99D2-DB3B7B169D8B}"/>
              </a:ext>
            </a:extLst>
          </p:cNvPr>
          <p:cNvSpPr>
            <a:spLocks noGrp="1"/>
          </p:cNvSpPr>
          <p:nvPr>
            <p:ph type="title"/>
          </p:nvPr>
        </p:nvSpPr>
        <p:spPr/>
        <p:txBody>
          <a:bodyPr/>
          <a:lstStyle/>
          <a:p>
            <a:r>
              <a:rPr lang="en-IN" sz="1600" dirty="0"/>
              <a:t>N H sub 3,</a:t>
            </a:r>
            <a:r>
              <a:rPr lang="en-IN" dirty="0"/>
              <a:t> A </a:t>
            </a:r>
            <a:r>
              <a:rPr lang="en-IN" dirty="0" err="1"/>
              <a:t>Brønsted</a:t>
            </a:r>
            <a:r>
              <a:rPr lang="en-IN" dirty="0"/>
              <a:t>–Lowry Base</a:t>
            </a:r>
            <a:endParaRPr lang="en-US" dirty="0"/>
          </a:p>
        </p:txBody>
      </p:sp>
      <p:graphicFrame>
        <p:nvGraphicFramePr>
          <p:cNvPr id="5" name="Object 4">
            <a:extLst>
              <a:ext uri="{FF2B5EF4-FFF2-40B4-BE49-F238E27FC236}">
                <a16:creationId xmlns:a16="http://schemas.microsoft.com/office/drawing/2014/main" id="{AABDD234-D49A-4515-8DE7-85AF9537BF22}"/>
              </a:ext>
              <a:ext uri="{C183D7F6-B498-43B3-948B-1728B52AA6E4}">
                <adec:decorative xmlns:adec="http://schemas.microsoft.com/office/drawing/2017/decorative" val="1"/>
              </a:ext>
            </a:extLst>
          </p:cNvPr>
          <p:cNvGraphicFramePr>
            <a:graphicFrameLocks noChangeAspect="1"/>
          </p:cNvGraphicFramePr>
          <p:nvPr>
            <p:extLst/>
          </p:nvPr>
        </p:nvGraphicFramePr>
        <p:xfrm>
          <a:off x="468740" y="774171"/>
          <a:ext cx="977900" cy="558800"/>
        </p:xfrm>
        <a:graphic>
          <a:graphicData uri="http://schemas.openxmlformats.org/presentationml/2006/ole">
            <mc:AlternateContent xmlns:mc="http://schemas.openxmlformats.org/markup-compatibility/2006">
              <mc:Choice xmlns:v="urn:schemas-microsoft-com:vml" Requires="v">
                <p:oleObj spid="_x0000_s14348" name="Equation" r:id="rId3" imgW="977760" imgH="558720" progId="Equation.DSMT4">
                  <p:embed/>
                </p:oleObj>
              </mc:Choice>
              <mc:Fallback>
                <p:oleObj name="Equation" r:id="rId3" imgW="977760" imgH="558720" progId="Equation.DSMT4">
                  <p:embed/>
                  <p:pic>
                    <p:nvPicPr>
                      <p:cNvPr id="5" name="Object 4">
                        <a:extLst>
                          <a:ext uri="{FF2B5EF4-FFF2-40B4-BE49-F238E27FC236}">
                            <a16:creationId xmlns:a16="http://schemas.microsoft.com/office/drawing/2014/main" id="{AABDD234-D49A-4515-8DE7-85AF9537BF22}"/>
                          </a:ext>
                          <a:ext uri="{C183D7F6-B498-43B3-948B-1728B52AA6E4}">
                            <adec:decorative xmlns:adec="http://schemas.microsoft.com/office/drawing/2017/decorative" val="1"/>
                          </a:ext>
                        </a:extLst>
                      </p:cNvPr>
                      <p:cNvPicPr/>
                      <p:nvPr/>
                    </p:nvPicPr>
                    <p:blipFill>
                      <a:blip r:embed="rId4"/>
                      <a:stretch>
                        <a:fillRect/>
                      </a:stretch>
                    </p:blipFill>
                    <p:spPr>
                      <a:xfrm>
                        <a:off x="468740" y="774171"/>
                        <a:ext cx="977900" cy="5588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C4AD2AA4-D95F-422B-A3E9-CB388448E404}"/>
              </a:ext>
            </a:extLst>
          </p:cNvPr>
          <p:cNvSpPr>
            <a:spLocks noGrp="1"/>
          </p:cNvSpPr>
          <p:nvPr>
            <p:ph sz="quarter" idx="14"/>
          </p:nvPr>
        </p:nvSpPr>
        <p:spPr>
          <a:xfrm>
            <a:off x="457199" y="1555200"/>
            <a:ext cx="8229600" cy="414000"/>
          </a:xfrm>
        </p:spPr>
        <p:txBody>
          <a:bodyPr/>
          <a:lstStyle/>
          <a:p>
            <a:pPr marL="432" indent="0">
              <a:buNone/>
            </a:pPr>
            <a:r>
              <a:rPr lang="en-IN" sz="2400" dirty="0"/>
              <a:t>In the reaction of ammonia and water,</a:t>
            </a:r>
          </a:p>
        </p:txBody>
      </p:sp>
      <p:sp>
        <p:nvSpPr>
          <p:cNvPr id="4" name="Content Placeholder 3">
            <a:extLst>
              <a:ext uri="{FF2B5EF4-FFF2-40B4-BE49-F238E27FC236}">
                <a16:creationId xmlns:a16="http://schemas.microsoft.com/office/drawing/2014/main" id="{3EA8D7BB-3F74-4B07-8564-C75CE4533165}"/>
              </a:ext>
            </a:extLst>
          </p:cNvPr>
          <p:cNvSpPr>
            <a:spLocks noGrp="1"/>
          </p:cNvSpPr>
          <p:nvPr>
            <p:ph sz="quarter" idx="15"/>
          </p:nvPr>
        </p:nvSpPr>
        <p:spPr>
          <a:xfrm>
            <a:off x="457200" y="2054180"/>
            <a:ext cx="360000" cy="414000"/>
          </a:xfrm>
        </p:spPr>
        <p:txBody>
          <a:bodyPr/>
          <a:lstStyle/>
          <a:p>
            <a:r>
              <a:rPr lang="en-IN" sz="2400" dirty="0"/>
              <a:t> </a:t>
            </a:r>
            <a:endParaRPr lang="en-US" sz="2400" dirty="0"/>
          </a:p>
        </p:txBody>
      </p:sp>
      <p:graphicFrame>
        <p:nvGraphicFramePr>
          <p:cNvPr id="12" name="Object 11" descr="N H sub 3">
            <a:extLst>
              <a:ext uri="{FF2B5EF4-FFF2-40B4-BE49-F238E27FC236}">
                <a16:creationId xmlns:a16="http://schemas.microsoft.com/office/drawing/2014/main" id="{287CB60D-D3A0-48C4-9D16-36726EEFBB85}"/>
              </a:ext>
            </a:extLst>
          </p:cNvPr>
          <p:cNvGraphicFramePr>
            <a:graphicFrameLocks noChangeAspect="1"/>
          </p:cNvGraphicFramePr>
          <p:nvPr>
            <p:extLst/>
          </p:nvPr>
        </p:nvGraphicFramePr>
        <p:xfrm>
          <a:off x="897410" y="2055096"/>
          <a:ext cx="571500" cy="381000"/>
        </p:xfrm>
        <a:graphic>
          <a:graphicData uri="http://schemas.openxmlformats.org/presentationml/2006/ole">
            <mc:AlternateContent xmlns:mc="http://schemas.openxmlformats.org/markup-compatibility/2006">
              <mc:Choice xmlns:v="urn:schemas-microsoft-com:vml" Requires="v">
                <p:oleObj spid="_x0000_s14349" name="Equation" r:id="rId5" imgW="571320" imgH="380880" progId="Equation.DSMT4">
                  <p:embed/>
                </p:oleObj>
              </mc:Choice>
              <mc:Fallback>
                <p:oleObj name="Equation" r:id="rId5" imgW="571320" imgH="380880" progId="Equation.DSMT4">
                  <p:embed/>
                  <p:pic>
                    <p:nvPicPr>
                      <p:cNvPr id="12" name="Object 11" descr="N H sub 3">
                        <a:extLst>
                          <a:ext uri="{FF2B5EF4-FFF2-40B4-BE49-F238E27FC236}">
                            <a16:creationId xmlns:a16="http://schemas.microsoft.com/office/drawing/2014/main" id="{287CB60D-D3A0-48C4-9D16-36726EEFBB85}"/>
                          </a:ext>
                        </a:extLst>
                      </p:cNvPr>
                      <p:cNvPicPr/>
                      <p:nvPr/>
                    </p:nvPicPr>
                    <p:blipFill>
                      <a:blip r:embed="rId6"/>
                      <a:stretch>
                        <a:fillRect/>
                      </a:stretch>
                    </p:blipFill>
                    <p:spPr>
                      <a:xfrm>
                        <a:off x="897410" y="2055096"/>
                        <a:ext cx="571500" cy="381000"/>
                      </a:xfrm>
                      <a:prstGeom prst="rect">
                        <a:avLst/>
                      </a:prstGeom>
                      <a:solidFill>
                        <a:schemeClr val="bg1"/>
                      </a:solidFill>
                    </p:spPr>
                  </p:pic>
                </p:oleObj>
              </mc:Fallback>
            </mc:AlternateContent>
          </a:graphicData>
        </a:graphic>
      </p:graphicFrame>
      <p:sp>
        <p:nvSpPr>
          <p:cNvPr id="7" name="Content Placeholder 6">
            <a:extLst>
              <a:ext uri="{FF2B5EF4-FFF2-40B4-BE49-F238E27FC236}">
                <a16:creationId xmlns:a16="http://schemas.microsoft.com/office/drawing/2014/main" id="{1EDE9F8F-494D-4043-ADF3-5ED66EAB47D7}"/>
              </a:ext>
            </a:extLst>
          </p:cNvPr>
          <p:cNvSpPr>
            <a:spLocks noGrp="1"/>
          </p:cNvSpPr>
          <p:nvPr>
            <p:ph sz="quarter" idx="16"/>
          </p:nvPr>
        </p:nvSpPr>
        <p:spPr>
          <a:xfrm>
            <a:off x="1549119" y="2055600"/>
            <a:ext cx="4104000" cy="414000"/>
          </a:xfrm>
          <a:noFill/>
          <a:ln>
            <a:noFill/>
          </a:ln>
        </p:spPr>
        <p:txBody>
          <a:bodyPr lIns="0" tIns="0" rIns="0" bIns="0" anchor="t" anchorCtr="0"/>
          <a:lstStyle/>
          <a:p>
            <a:pPr marL="432" indent="0">
              <a:buNone/>
            </a:pPr>
            <a:r>
              <a:rPr lang="en-IN" sz="2400" dirty="0"/>
              <a:t>acts as the base that accepts</a:t>
            </a:r>
          </a:p>
        </p:txBody>
      </p:sp>
      <p:graphicFrame>
        <p:nvGraphicFramePr>
          <p:cNvPr id="15" name="Object 14" descr="H super plus">
            <a:extLst>
              <a:ext uri="{FF2B5EF4-FFF2-40B4-BE49-F238E27FC236}">
                <a16:creationId xmlns:a16="http://schemas.microsoft.com/office/drawing/2014/main" id="{0318CC19-57E0-4CB8-8A9A-53F099235E47}"/>
              </a:ext>
            </a:extLst>
          </p:cNvPr>
          <p:cNvGraphicFramePr>
            <a:graphicFrameLocks noChangeAspect="1"/>
          </p:cNvGraphicFramePr>
          <p:nvPr>
            <p:extLst/>
          </p:nvPr>
        </p:nvGraphicFramePr>
        <p:xfrm>
          <a:off x="5726030" y="2049912"/>
          <a:ext cx="368300" cy="355600"/>
        </p:xfrm>
        <a:graphic>
          <a:graphicData uri="http://schemas.openxmlformats.org/presentationml/2006/ole">
            <mc:AlternateContent xmlns:mc="http://schemas.openxmlformats.org/markup-compatibility/2006">
              <mc:Choice xmlns:v="urn:schemas-microsoft-com:vml" Requires="v">
                <p:oleObj spid="_x0000_s14350" name="Equation" r:id="rId7" imgW="368280" imgH="355320" progId="Equation.DSMT4">
                  <p:embed/>
                </p:oleObj>
              </mc:Choice>
              <mc:Fallback>
                <p:oleObj name="Equation" r:id="rId7" imgW="368280" imgH="355320" progId="Equation.DSMT4">
                  <p:embed/>
                  <p:pic>
                    <p:nvPicPr>
                      <p:cNvPr id="15" name="Object 14" descr="H super plus">
                        <a:extLst>
                          <a:ext uri="{FF2B5EF4-FFF2-40B4-BE49-F238E27FC236}">
                            <a16:creationId xmlns:a16="http://schemas.microsoft.com/office/drawing/2014/main" id="{0318CC19-57E0-4CB8-8A9A-53F099235E47}"/>
                          </a:ext>
                        </a:extLst>
                      </p:cNvPr>
                      <p:cNvPicPr/>
                      <p:nvPr/>
                    </p:nvPicPr>
                    <p:blipFill>
                      <a:blip r:embed="rId8"/>
                      <a:stretch>
                        <a:fillRect/>
                      </a:stretch>
                    </p:blipFill>
                    <p:spPr>
                      <a:xfrm>
                        <a:off x="5726030" y="2049912"/>
                        <a:ext cx="368300" cy="355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CBF19C9-150C-43B2-825D-3C5B2A8284B9}"/>
              </a:ext>
            </a:extLst>
          </p:cNvPr>
          <p:cNvSpPr>
            <a:spLocks noGrp="1"/>
          </p:cNvSpPr>
          <p:nvPr>
            <p:ph sz="quarter" idx="17"/>
          </p:nvPr>
        </p:nvSpPr>
        <p:spPr>
          <a:xfrm>
            <a:off x="454672" y="2553160"/>
            <a:ext cx="360000" cy="414000"/>
          </a:xfrm>
          <a:noFill/>
          <a:ln>
            <a:noFill/>
          </a:ln>
        </p:spPr>
        <p:txBody>
          <a:bodyPr lIns="0" tIns="0" rIns="0" bIns="0" anchor="t" anchorCtr="0"/>
          <a:lstStyle/>
          <a:p>
            <a:r>
              <a:rPr lang="en-IN" sz="2400" dirty="0"/>
              <a:t> </a:t>
            </a:r>
          </a:p>
        </p:txBody>
      </p:sp>
      <p:graphicFrame>
        <p:nvGraphicFramePr>
          <p:cNvPr id="14" name="Object 13" descr="H sub 2 O">
            <a:extLst>
              <a:ext uri="{FF2B5EF4-FFF2-40B4-BE49-F238E27FC236}">
                <a16:creationId xmlns:a16="http://schemas.microsoft.com/office/drawing/2014/main" id="{D1A40A73-719F-41B2-8A81-536749D81866}"/>
              </a:ext>
            </a:extLst>
          </p:cNvPr>
          <p:cNvGraphicFramePr>
            <a:graphicFrameLocks noChangeAspect="1"/>
          </p:cNvGraphicFramePr>
          <p:nvPr>
            <p:extLst/>
          </p:nvPr>
        </p:nvGraphicFramePr>
        <p:xfrm>
          <a:off x="884238" y="2536825"/>
          <a:ext cx="596900" cy="381000"/>
        </p:xfrm>
        <a:graphic>
          <a:graphicData uri="http://schemas.openxmlformats.org/presentationml/2006/ole">
            <mc:AlternateContent xmlns:mc="http://schemas.openxmlformats.org/markup-compatibility/2006">
              <mc:Choice xmlns:v="urn:schemas-microsoft-com:vml" Requires="v">
                <p:oleObj spid="_x0000_s14351" name="Equation" r:id="rId9" imgW="596880" imgH="380880" progId="Equation.DSMT4">
                  <p:embed/>
                </p:oleObj>
              </mc:Choice>
              <mc:Fallback>
                <p:oleObj name="Equation" r:id="rId9" imgW="596880" imgH="380880" progId="Equation.DSMT4">
                  <p:embed/>
                  <p:pic>
                    <p:nvPicPr>
                      <p:cNvPr id="14" name="Object 13" descr="H sub 2 O">
                        <a:extLst>
                          <a:ext uri="{FF2B5EF4-FFF2-40B4-BE49-F238E27FC236}">
                            <a16:creationId xmlns:a16="http://schemas.microsoft.com/office/drawing/2014/main" id="{D1A40A73-719F-41B2-8A81-536749D81866}"/>
                          </a:ext>
                        </a:extLst>
                      </p:cNvPr>
                      <p:cNvPicPr/>
                      <p:nvPr/>
                    </p:nvPicPr>
                    <p:blipFill>
                      <a:blip r:embed="rId10"/>
                      <a:stretch>
                        <a:fillRect/>
                      </a:stretch>
                    </p:blipFill>
                    <p:spPr>
                      <a:xfrm>
                        <a:off x="884238" y="2536825"/>
                        <a:ext cx="596900" cy="381000"/>
                      </a:xfrm>
                      <a:prstGeom prst="rect">
                        <a:avLst/>
                      </a:prstGeom>
                      <a:solidFill>
                        <a:schemeClr val="bg1"/>
                      </a:solidFill>
                    </p:spPr>
                  </p:pic>
                </p:oleObj>
              </mc:Fallback>
            </mc:AlternateContent>
          </a:graphicData>
        </a:graphic>
      </p:graphicFrame>
      <p:sp>
        <p:nvSpPr>
          <p:cNvPr id="8" name="Content Placeholder 7">
            <a:extLst>
              <a:ext uri="{FF2B5EF4-FFF2-40B4-BE49-F238E27FC236}">
                <a16:creationId xmlns:a16="http://schemas.microsoft.com/office/drawing/2014/main" id="{D8CDF01D-AE12-4793-BEF7-C4CA60BD86D3}"/>
              </a:ext>
            </a:extLst>
          </p:cNvPr>
          <p:cNvSpPr>
            <a:spLocks noGrp="1"/>
          </p:cNvSpPr>
          <p:nvPr>
            <p:ph sz="quarter" idx="18"/>
          </p:nvPr>
        </p:nvSpPr>
        <p:spPr>
          <a:xfrm>
            <a:off x="1622030" y="2553160"/>
            <a:ext cx="4032000" cy="414000"/>
          </a:xfrm>
          <a:noFill/>
          <a:ln>
            <a:noFill/>
          </a:ln>
        </p:spPr>
        <p:txBody>
          <a:bodyPr lIns="0" tIns="0" rIns="0" bIns="0" anchor="t" anchorCtr="0"/>
          <a:lstStyle/>
          <a:p>
            <a:pPr marL="432" indent="0">
              <a:buNone/>
            </a:pPr>
            <a:r>
              <a:rPr lang="en-IN" sz="2400" dirty="0"/>
              <a:t>acts as the acid that donates</a:t>
            </a:r>
          </a:p>
        </p:txBody>
      </p:sp>
      <p:graphicFrame>
        <p:nvGraphicFramePr>
          <p:cNvPr id="16" name="Object 15" descr="H super plus">
            <a:extLst>
              <a:ext uri="{FF2B5EF4-FFF2-40B4-BE49-F238E27FC236}">
                <a16:creationId xmlns:a16="http://schemas.microsoft.com/office/drawing/2014/main" id="{9B3A8131-FF58-4B5E-B82F-AD2017077D69}"/>
              </a:ext>
            </a:extLst>
          </p:cNvPr>
          <p:cNvGraphicFramePr>
            <a:graphicFrameLocks noChangeAspect="1"/>
          </p:cNvGraphicFramePr>
          <p:nvPr>
            <p:extLst/>
          </p:nvPr>
        </p:nvGraphicFramePr>
        <p:xfrm>
          <a:off x="5734384" y="2545172"/>
          <a:ext cx="368300" cy="355600"/>
        </p:xfrm>
        <a:graphic>
          <a:graphicData uri="http://schemas.openxmlformats.org/presentationml/2006/ole">
            <mc:AlternateContent xmlns:mc="http://schemas.openxmlformats.org/markup-compatibility/2006">
              <mc:Choice xmlns:v="urn:schemas-microsoft-com:vml" Requires="v">
                <p:oleObj spid="_x0000_s14352" name="Equation" r:id="rId11" imgW="368280" imgH="355320" progId="Equation.DSMT4">
                  <p:embed/>
                </p:oleObj>
              </mc:Choice>
              <mc:Fallback>
                <p:oleObj name="Equation" r:id="rId11" imgW="368280" imgH="355320" progId="Equation.DSMT4">
                  <p:embed/>
                  <p:pic>
                    <p:nvPicPr>
                      <p:cNvPr id="16" name="Object 15" descr="H super plus">
                        <a:extLst>
                          <a:ext uri="{FF2B5EF4-FFF2-40B4-BE49-F238E27FC236}">
                            <a16:creationId xmlns:a16="http://schemas.microsoft.com/office/drawing/2014/main" id="{9B3A8131-FF58-4B5E-B82F-AD2017077D69}"/>
                          </a:ext>
                        </a:extLst>
                      </p:cNvPr>
                      <p:cNvPicPr/>
                      <p:nvPr/>
                    </p:nvPicPr>
                    <p:blipFill>
                      <a:blip r:embed="rId12"/>
                      <a:stretch>
                        <a:fillRect/>
                      </a:stretch>
                    </p:blipFill>
                    <p:spPr>
                      <a:xfrm>
                        <a:off x="5734384" y="2545172"/>
                        <a:ext cx="368300" cy="355600"/>
                      </a:xfrm>
                      <a:prstGeom prst="rect">
                        <a:avLst/>
                      </a:prstGeom>
                    </p:spPr>
                  </p:pic>
                </p:oleObj>
              </mc:Fallback>
            </mc:AlternateContent>
          </a:graphicData>
        </a:graphic>
      </p:graphicFrame>
      <p:pic>
        <p:nvPicPr>
          <p:cNvPr id="9" name="Content Placeholder 8" descr="In a reversible reaction, a base or H plus acceptor, ammonia, + an acid or H + donor, yields a basic solution with ammonium ions and hydroxide ions. The equation is as follows. N H 3 + H 2 O yields N H 4 plus, + O H minus, in a reversible reaction.">
            <a:extLst>
              <a:ext uri="{FF2B5EF4-FFF2-40B4-BE49-F238E27FC236}">
                <a16:creationId xmlns:a16="http://schemas.microsoft.com/office/drawing/2014/main" id="{1905A828-C9D0-49A2-81AD-5152C5A1BF3B}"/>
              </a:ext>
            </a:extLst>
          </p:cNvPr>
          <p:cNvPicPr>
            <a:picLocks noGrp="1" noChangeAspect="1"/>
          </p:cNvPicPr>
          <p:nvPr>
            <p:ph sz="quarter" idx="19"/>
          </p:nvPr>
        </p:nvPicPr>
        <p:blipFill>
          <a:blip r:embed="rId13"/>
          <a:stretch>
            <a:fillRect/>
          </a:stretch>
        </p:blipFill>
        <p:spPr>
          <a:xfrm>
            <a:off x="1706631" y="3429000"/>
            <a:ext cx="5730737" cy="2359356"/>
          </a:xfrm>
          <a:prstGeom prst="rect">
            <a:avLst/>
          </a:prstGeom>
        </p:spPr>
      </p:pic>
    </p:spTree>
    <p:extLst>
      <p:ext uri="{BB962C8B-B14F-4D97-AF65-F5344CB8AC3E}">
        <p14:creationId xmlns:p14="http://schemas.microsoft.com/office/powerpoint/2010/main" val="2120588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5CFE-DCA5-4B07-8D4F-108EABDBF75B}"/>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1A50C272-419E-4033-B675-FF772D6FC755}"/>
              </a:ext>
            </a:extLst>
          </p:cNvPr>
          <p:cNvSpPr>
            <a:spLocks noGrp="1"/>
          </p:cNvSpPr>
          <p:nvPr>
            <p:ph sz="quarter" idx="14"/>
          </p:nvPr>
        </p:nvSpPr>
        <p:spPr>
          <a:xfrm>
            <a:off x="454674" y="1580543"/>
            <a:ext cx="8445486" cy="918014"/>
          </a:xfrm>
        </p:spPr>
        <p:txBody>
          <a:bodyPr/>
          <a:lstStyle/>
          <a:p>
            <a:pPr marL="432" indent="0">
              <a:buNone/>
            </a:pPr>
            <a:r>
              <a:rPr lang="en-US" sz="2400" dirty="0"/>
              <a:t>In each of the following equations, identify the </a:t>
            </a:r>
            <a:r>
              <a:rPr lang="en-US" sz="2400" dirty="0" err="1"/>
              <a:t>Brønsted</a:t>
            </a:r>
            <a:r>
              <a:rPr lang="en-US" sz="2100" dirty="0">
                <a:cs typeface="Times New Roman" charset="0"/>
              </a:rPr>
              <a:t>–</a:t>
            </a:r>
            <a:r>
              <a:rPr lang="en-US" sz="2400" dirty="0"/>
              <a:t>Lowry acid and base in the reactants:</a:t>
            </a:r>
            <a:endParaRPr lang="en-IN" sz="2400" dirty="0"/>
          </a:p>
        </p:txBody>
      </p:sp>
      <p:sp>
        <p:nvSpPr>
          <p:cNvPr id="5" name="Content Placeholder 4">
            <a:extLst>
              <a:ext uri="{FF2B5EF4-FFF2-40B4-BE49-F238E27FC236}">
                <a16:creationId xmlns:a16="http://schemas.microsoft.com/office/drawing/2014/main" id="{5C2C8978-AE33-4E4A-8398-A2F7A2046164}"/>
              </a:ext>
            </a:extLst>
          </p:cNvPr>
          <p:cNvSpPr>
            <a:spLocks noGrp="1"/>
          </p:cNvSpPr>
          <p:nvPr>
            <p:ph sz="quarter" idx="15"/>
          </p:nvPr>
        </p:nvSpPr>
        <p:spPr>
          <a:xfrm>
            <a:off x="454673" y="2947015"/>
            <a:ext cx="413546" cy="593976"/>
          </a:xfrm>
        </p:spPr>
        <p:txBody>
          <a:bodyPr/>
          <a:lstStyle/>
          <a:p>
            <a:pPr marL="432" indent="0">
              <a:buNone/>
            </a:pPr>
            <a:r>
              <a:rPr lang="en-US" sz="2400" dirty="0">
                <a:solidFill>
                  <a:schemeClr val="tx2"/>
                </a:solidFill>
              </a:rPr>
              <a:t>A.</a:t>
            </a:r>
            <a:endParaRPr lang="en-IN" sz="2400" dirty="0">
              <a:solidFill>
                <a:schemeClr val="tx2"/>
              </a:solidFill>
            </a:endParaRPr>
          </a:p>
        </p:txBody>
      </p:sp>
      <p:graphicFrame>
        <p:nvGraphicFramePr>
          <p:cNvPr id="15" name="Object 14" descr="H N O 3, aqueous, plus H 2 O, liquid, yields H 3 O plus, aqueous, plus N O 3 superscript minus, aqueous.">
            <a:extLst>
              <a:ext uri="{FF2B5EF4-FFF2-40B4-BE49-F238E27FC236}">
                <a16:creationId xmlns:a16="http://schemas.microsoft.com/office/drawing/2014/main" id="{C97A60C6-403D-41BD-AFF1-27C3C1351921}"/>
              </a:ext>
            </a:extLst>
          </p:cNvPr>
          <p:cNvGraphicFramePr>
            <a:graphicFrameLocks noChangeAspect="1"/>
          </p:cNvGraphicFramePr>
          <p:nvPr/>
        </p:nvGraphicFramePr>
        <p:xfrm>
          <a:off x="989093" y="2918691"/>
          <a:ext cx="6337300" cy="622300"/>
        </p:xfrm>
        <a:graphic>
          <a:graphicData uri="http://schemas.openxmlformats.org/presentationml/2006/ole">
            <mc:AlternateContent xmlns:mc="http://schemas.openxmlformats.org/markup-compatibility/2006">
              <mc:Choice xmlns:v="urn:schemas-microsoft-com:vml" Requires="v">
                <p:oleObj spid="_x0000_s15366" name="Equation" r:id="rId3" imgW="6337080" imgH="622080" progId="Equation.DSMT4">
                  <p:embed/>
                </p:oleObj>
              </mc:Choice>
              <mc:Fallback>
                <p:oleObj name="Equation" r:id="rId3" imgW="6337080" imgH="622080" progId="Equation.DSMT4">
                  <p:embed/>
                  <p:pic>
                    <p:nvPicPr>
                      <p:cNvPr id="15" name="Object 14" descr="H N O 3, aqueous, plus H 2 O, liquid, yields H 3 O plus, aqueous, plus N O 3 superscript minus, aqueous.">
                        <a:extLst>
                          <a:ext uri="{FF2B5EF4-FFF2-40B4-BE49-F238E27FC236}">
                            <a16:creationId xmlns:a16="http://schemas.microsoft.com/office/drawing/2014/main" id="{C97A60C6-403D-41BD-AFF1-27C3C1351921}"/>
                          </a:ext>
                        </a:extLst>
                      </p:cNvPr>
                      <p:cNvPicPr/>
                      <p:nvPr/>
                    </p:nvPicPr>
                    <p:blipFill>
                      <a:blip r:embed="rId4"/>
                      <a:stretch>
                        <a:fillRect/>
                      </a:stretch>
                    </p:blipFill>
                    <p:spPr>
                      <a:xfrm>
                        <a:off x="989093" y="2918691"/>
                        <a:ext cx="6337300" cy="622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8369DD8-9F32-4610-8757-06D96A3C4746}"/>
              </a:ext>
            </a:extLst>
          </p:cNvPr>
          <p:cNvSpPr>
            <a:spLocks noGrp="1"/>
          </p:cNvSpPr>
          <p:nvPr>
            <p:ph sz="quarter" idx="16"/>
          </p:nvPr>
        </p:nvSpPr>
        <p:spPr>
          <a:xfrm>
            <a:off x="463326" y="4359443"/>
            <a:ext cx="411019" cy="464908"/>
          </a:xfrm>
        </p:spPr>
        <p:txBody>
          <a:bodyPr/>
          <a:lstStyle/>
          <a:p>
            <a:pPr marL="432" indent="0">
              <a:buNone/>
            </a:pPr>
            <a:r>
              <a:rPr lang="en-US" sz="2400" dirty="0">
                <a:solidFill>
                  <a:schemeClr val="tx2"/>
                </a:solidFill>
              </a:rPr>
              <a:t>B.</a:t>
            </a:r>
            <a:endParaRPr lang="en-IN" sz="2400" dirty="0">
              <a:solidFill>
                <a:schemeClr val="tx2"/>
              </a:solidFill>
            </a:endParaRPr>
          </a:p>
        </p:txBody>
      </p:sp>
      <p:graphicFrame>
        <p:nvGraphicFramePr>
          <p:cNvPr id="16" name="Object 15" descr="H F, aqueous, plus H 2 O, liquid, yields H 3 O plus, aqueous, plus F minus, aqueous, in a reversible reaction.">
            <a:extLst>
              <a:ext uri="{FF2B5EF4-FFF2-40B4-BE49-F238E27FC236}">
                <a16:creationId xmlns:a16="http://schemas.microsoft.com/office/drawing/2014/main" id="{5D545818-2117-465B-BEB0-97C0B0465139}"/>
              </a:ext>
            </a:extLst>
          </p:cNvPr>
          <p:cNvGraphicFramePr>
            <a:graphicFrameLocks noChangeAspect="1"/>
          </p:cNvGraphicFramePr>
          <p:nvPr/>
        </p:nvGraphicFramePr>
        <p:xfrm>
          <a:off x="978759" y="4248997"/>
          <a:ext cx="5549900" cy="685800"/>
        </p:xfrm>
        <a:graphic>
          <a:graphicData uri="http://schemas.openxmlformats.org/presentationml/2006/ole">
            <mc:AlternateContent xmlns:mc="http://schemas.openxmlformats.org/markup-compatibility/2006">
              <mc:Choice xmlns:v="urn:schemas-microsoft-com:vml" Requires="v">
                <p:oleObj spid="_x0000_s15367" name="Equation" r:id="rId5" imgW="5549760" imgH="685800" progId="Equation.DSMT4">
                  <p:embed/>
                </p:oleObj>
              </mc:Choice>
              <mc:Fallback>
                <p:oleObj name="Equation" r:id="rId5" imgW="5549760" imgH="685800" progId="Equation.DSMT4">
                  <p:embed/>
                  <p:pic>
                    <p:nvPicPr>
                      <p:cNvPr id="16" name="Object 15" descr="H F, aqueous, plus H 2 O, liquid, yields H 3 O plus, aqueous, plus F minus, aqueous, in a reversible reaction.">
                        <a:extLst>
                          <a:ext uri="{FF2B5EF4-FFF2-40B4-BE49-F238E27FC236}">
                            <a16:creationId xmlns:a16="http://schemas.microsoft.com/office/drawing/2014/main" id="{5D545818-2117-465B-BEB0-97C0B0465139}"/>
                          </a:ext>
                        </a:extLst>
                      </p:cNvPr>
                      <p:cNvPicPr/>
                      <p:nvPr/>
                    </p:nvPicPr>
                    <p:blipFill>
                      <a:blip r:embed="rId6"/>
                      <a:stretch>
                        <a:fillRect/>
                      </a:stretch>
                    </p:blipFill>
                    <p:spPr>
                      <a:xfrm>
                        <a:off x="978759" y="4248997"/>
                        <a:ext cx="5549900" cy="685800"/>
                      </a:xfrm>
                      <a:prstGeom prst="rect">
                        <a:avLst/>
                      </a:prstGeom>
                    </p:spPr>
                  </p:pic>
                </p:oleObj>
              </mc:Fallback>
            </mc:AlternateContent>
          </a:graphicData>
        </a:graphic>
      </p:graphicFrame>
    </p:spTree>
    <p:extLst>
      <p:ext uri="{BB962C8B-B14F-4D97-AF65-F5344CB8AC3E}">
        <p14:creationId xmlns:p14="http://schemas.microsoft.com/office/powerpoint/2010/main" val="291960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5CFE-DCA5-4B07-8D4F-108EABDBF75B}"/>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1A50C272-419E-4033-B675-FF772D6FC755}"/>
              </a:ext>
            </a:extLst>
          </p:cNvPr>
          <p:cNvSpPr>
            <a:spLocks noGrp="1"/>
          </p:cNvSpPr>
          <p:nvPr>
            <p:ph sz="quarter" idx="14"/>
          </p:nvPr>
        </p:nvSpPr>
        <p:spPr>
          <a:xfrm>
            <a:off x="452146" y="1580400"/>
            <a:ext cx="8234654" cy="836932"/>
          </a:xfrm>
        </p:spPr>
        <p:txBody>
          <a:bodyPr/>
          <a:lstStyle/>
          <a:p>
            <a:pPr marL="432" indent="0">
              <a:buNone/>
            </a:pPr>
            <a:r>
              <a:rPr lang="en-US" sz="2400" dirty="0"/>
              <a:t>In each of the following equations, identify the </a:t>
            </a:r>
            <a:r>
              <a:rPr lang="en-US" sz="2400" dirty="0" err="1"/>
              <a:t>Brønsted</a:t>
            </a:r>
            <a:r>
              <a:rPr lang="en-US" sz="2100" dirty="0">
                <a:cs typeface="Times New Roman" charset="0"/>
              </a:rPr>
              <a:t>–</a:t>
            </a:r>
            <a:r>
              <a:rPr lang="en-US" sz="2400" dirty="0"/>
              <a:t>Lowry acid and base in the reactants:</a:t>
            </a:r>
            <a:endParaRPr lang="en-IN" sz="2400" dirty="0"/>
          </a:p>
        </p:txBody>
      </p:sp>
      <p:sp>
        <p:nvSpPr>
          <p:cNvPr id="5" name="Content Placeholder 4">
            <a:extLst>
              <a:ext uri="{FF2B5EF4-FFF2-40B4-BE49-F238E27FC236}">
                <a16:creationId xmlns:a16="http://schemas.microsoft.com/office/drawing/2014/main" id="{5C2C8978-AE33-4E4A-8398-A2F7A2046164}"/>
              </a:ext>
            </a:extLst>
          </p:cNvPr>
          <p:cNvSpPr>
            <a:spLocks noGrp="1"/>
          </p:cNvSpPr>
          <p:nvPr>
            <p:ph sz="quarter" idx="15"/>
          </p:nvPr>
        </p:nvSpPr>
        <p:spPr>
          <a:xfrm>
            <a:off x="452146" y="2948400"/>
            <a:ext cx="413546" cy="424873"/>
          </a:xfrm>
        </p:spPr>
        <p:txBody>
          <a:bodyPr/>
          <a:lstStyle/>
          <a:p>
            <a:pPr marL="432" indent="0">
              <a:buNone/>
            </a:pPr>
            <a:r>
              <a:rPr lang="en-US" sz="2400" dirty="0">
                <a:solidFill>
                  <a:schemeClr val="tx2"/>
                </a:solidFill>
              </a:rPr>
              <a:t>A.</a:t>
            </a:r>
            <a:endParaRPr lang="en-IN" sz="2400" dirty="0">
              <a:solidFill>
                <a:schemeClr val="tx2"/>
              </a:solidFill>
            </a:endParaRPr>
          </a:p>
        </p:txBody>
      </p:sp>
      <p:graphicFrame>
        <p:nvGraphicFramePr>
          <p:cNvPr id="13" name="Object 12" descr="H N O 3, aqueous, plus H 2 O, liquid, yields H 3 O plus, aqueous, plus N O 3 superscript minus, aqueous.">
            <a:extLst>
              <a:ext uri="{FF2B5EF4-FFF2-40B4-BE49-F238E27FC236}">
                <a16:creationId xmlns:a16="http://schemas.microsoft.com/office/drawing/2014/main" id="{B1A11CB6-E657-412A-BCC1-C353D5A6542E}"/>
              </a:ext>
            </a:extLst>
          </p:cNvPr>
          <p:cNvGraphicFramePr>
            <a:graphicFrameLocks noChangeAspect="1"/>
          </p:cNvGraphicFramePr>
          <p:nvPr/>
        </p:nvGraphicFramePr>
        <p:xfrm>
          <a:off x="960805" y="2918691"/>
          <a:ext cx="6337300" cy="622300"/>
        </p:xfrm>
        <a:graphic>
          <a:graphicData uri="http://schemas.openxmlformats.org/presentationml/2006/ole">
            <mc:AlternateContent xmlns:mc="http://schemas.openxmlformats.org/markup-compatibility/2006">
              <mc:Choice xmlns:v="urn:schemas-microsoft-com:vml" Requires="v">
                <p:oleObj spid="_x0000_s16390" name="Equation" r:id="rId3" imgW="6337080" imgH="622080" progId="Equation.DSMT4">
                  <p:embed/>
                </p:oleObj>
              </mc:Choice>
              <mc:Fallback>
                <p:oleObj name="Equation" r:id="rId3" imgW="6337080" imgH="622080" progId="Equation.DSMT4">
                  <p:embed/>
                  <p:pic>
                    <p:nvPicPr>
                      <p:cNvPr id="13" name="Object 12" descr="H N O 3, aqueous, plus H 2 O, liquid, yields H 3 O plus, aqueous, plus N O 3 superscript minus, aqueous.">
                        <a:extLst>
                          <a:ext uri="{FF2B5EF4-FFF2-40B4-BE49-F238E27FC236}">
                            <a16:creationId xmlns:a16="http://schemas.microsoft.com/office/drawing/2014/main" id="{B1A11CB6-E657-412A-BCC1-C353D5A6542E}"/>
                          </a:ext>
                        </a:extLst>
                      </p:cNvPr>
                      <p:cNvPicPr/>
                      <p:nvPr/>
                    </p:nvPicPr>
                    <p:blipFill>
                      <a:blip r:embed="rId4"/>
                      <a:stretch>
                        <a:fillRect/>
                      </a:stretch>
                    </p:blipFill>
                    <p:spPr>
                      <a:xfrm>
                        <a:off x="960805" y="2918691"/>
                        <a:ext cx="6337300" cy="6223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8369DD8-9F32-4610-8757-06D96A3C4746}"/>
              </a:ext>
            </a:extLst>
          </p:cNvPr>
          <p:cNvSpPr>
            <a:spLocks noGrp="1"/>
          </p:cNvSpPr>
          <p:nvPr>
            <p:ph sz="quarter" idx="16"/>
          </p:nvPr>
        </p:nvSpPr>
        <p:spPr>
          <a:xfrm>
            <a:off x="464400" y="4359600"/>
            <a:ext cx="411019" cy="424873"/>
          </a:xfrm>
        </p:spPr>
        <p:txBody>
          <a:bodyPr/>
          <a:lstStyle/>
          <a:p>
            <a:pPr marL="432" indent="0">
              <a:buNone/>
            </a:pPr>
            <a:r>
              <a:rPr lang="en-US" sz="2400" dirty="0">
                <a:solidFill>
                  <a:schemeClr val="tx2"/>
                </a:solidFill>
              </a:rPr>
              <a:t>B.</a:t>
            </a:r>
            <a:endParaRPr lang="en-IN" sz="2400" dirty="0"/>
          </a:p>
        </p:txBody>
      </p:sp>
      <p:graphicFrame>
        <p:nvGraphicFramePr>
          <p:cNvPr id="14" name="Object 13" descr="H F, aqueous, plus H 2 O, liquid, yields H 3 O plus, aqueous, plus F minus, aqueous, in a reversible reaction.">
            <a:extLst>
              <a:ext uri="{FF2B5EF4-FFF2-40B4-BE49-F238E27FC236}">
                <a16:creationId xmlns:a16="http://schemas.microsoft.com/office/drawing/2014/main" id="{F412A2C5-5BAA-4D9D-ACF9-A9585605BA02}"/>
              </a:ext>
            </a:extLst>
          </p:cNvPr>
          <p:cNvGraphicFramePr>
            <a:graphicFrameLocks noChangeAspect="1"/>
          </p:cNvGraphicFramePr>
          <p:nvPr/>
        </p:nvGraphicFramePr>
        <p:xfrm>
          <a:off x="973331" y="4248997"/>
          <a:ext cx="5549900" cy="685800"/>
        </p:xfrm>
        <a:graphic>
          <a:graphicData uri="http://schemas.openxmlformats.org/presentationml/2006/ole">
            <mc:AlternateContent xmlns:mc="http://schemas.openxmlformats.org/markup-compatibility/2006">
              <mc:Choice xmlns:v="urn:schemas-microsoft-com:vml" Requires="v">
                <p:oleObj spid="_x0000_s16391" name="Equation" r:id="rId5" imgW="5549760" imgH="685800" progId="Equation.DSMT4">
                  <p:embed/>
                </p:oleObj>
              </mc:Choice>
              <mc:Fallback>
                <p:oleObj name="Equation" r:id="rId5" imgW="5549760" imgH="685800" progId="Equation.DSMT4">
                  <p:embed/>
                  <p:pic>
                    <p:nvPicPr>
                      <p:cNvPr id="14" name="Object 13" descr="H F, aqueous, plus H 2 O, liquid, yields H 3 O plus, aqueous, plus F minus, aqueous, in a reversible reaction.">
                        <a:extLst>
                          <a:ext uri="{FF2B5EF4-FFF2-40B4-BE49-F238E27FC236}">
                            <a16:creationId xmlns:a16="http://schemas.microsoft.com/office/drawing/2014/main" id="{F412A2C5-5BAA-4D9D-ACF9-A9585605BA02}"/>
                          </a:ext>
                        </a:extLst>
                      </p:cNvPr>
                      <p:cNvPicPr/>
                      <p:nvPr/>
                    </p:nvPicPr>
                    <p:blipFill>
                      <a:blip r:embed="rId6"/>
                      <a:stretch>
                        <a:fillRect/>
                      </a:stretch>
                    </p:blipFill>
                    <p:spPr>
                      <a:xfrm>
                        <a:off x="973331" y="4248997"/>
                        <a:ext cx="5549900" cy="685800"/>
                      </a:xfrm>
                      <a:prstGeom prst="rect">
                        <a:avLst/>
                      </a:prstGeom>
                    </p:spPr>
                  </p:pic>
                </p:oleObj>
              </mc:Fallback>
            </mc:AlternateContent>
          </a:graphicData>
        </a:graphic>
      </p:graphicFrame>
    </p:spTree>
    <p:extLst>
      <p:ext uri="{BB962C8B-B14F-4D97-AF65-F5344CB8AC3E}">
        <p14:creationId xmlns:p14="http://schemas.microsoft.com/office/powerpoint/2010/main" val="152220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dirty="0"/>
              <a:t>Acids and Bases and Equilibrium</a:t>
            </a:r>
            <a:endParaRPr lang="en-IN" dirty="0"/>
          </a:p>
        </p:txBody>
      </p:sp>
      <p:sp>
        <p:nvSpPr>
          <p:cNvPr id="16" name="Content Placeholder 15"/>
          <p:cNvSpPr>
            <a:spLocks noGrp="1"/>
          </p:cNvSpPr>
          <p:nvPr>
            <p:ph sz="quarter" idx="13"/>
          </p:nvPr>
        </p:nvSpPr>
        <p:spPr>
          <a:xfrm>
            <a:off x="457200" y="1556326"/>
            <a:ext cx="3864077" cy="4387273"/>
          </a:xfrm>
        </p:spPr>
        <p:txBody>
          <a:bodyPr/>
          <a:lstStyle/>
          <a:p>
            <a:pPr marL="432" indent="0">
              <a:buNone/>
            </a:pPr>
            <a:r>
              <a:rPr lang="en-US" sz="2400" dirty="0"/>
              <a:t>Clinical laboratory technicians prepare specimens for the detection of cancerous tumors and type blood samples for transfusions. They must also interpret and analyze the test results, which are then passed on to the physician.</a:t>
            </a:r>
            <a:endParaRPr lang="en-IN" sz="2400" dirty="0"/>
          </a:p>
        </p:txBody>
      </p:sp>
      <p:pic>
        <p:nvPicPr>
          <p:cNvPr id="4" name="Content Placeholder 3" descr="A laboratory technician works with a sample.">
            <a:extLst>
              <a:ext uri="{FF2B5EF4-FFF2-40B4-BE49-F238E27FC236}">
                <a16:creationId xmlns:a16="http://schemas.microsoft.com/office/drawing/2014/main" id="{4417D569-DAE3-4EBF-AB30-8810960129CF}"/>
              </a:ext>
            </a:extLst>
          </p:cNvPr>
          <p:cNvPicPr>
            <a:picLocks noGrp="1" noChangeAspect="1"/>
          </p:cNvPicPr>
          <p:nvPr>
            <p:ph sz="quarter" idx="14"/>
          </p:nvPr>
        </p:nvPicPr>
        <p:blipFill>
          <a:blip r:embed="rId2"/>
          <a:stretch>
            <a:fillRect/>
          </a:stretch>
        </p:blipFill>
        <p:spPr>
          <a:xfrm>
            <a:off x="4809408" y="1555200"/>
            <a:ext cx="3877392" cy="3523793"/>
          </a:xfrm>
          <a:prstGeom prst="rect">
            <a:avLst/>
          </a:prstGeom>
        </p:spPr>
      </p:pic>
    </p:spTree>
    <p:extLst>
      <p:ext uri="{BB962C8B-B14F-4D97-AF65-F5344CB8AC3E}">
        <p14:creationId xmlns:p14="http://schemas.microsoft.com/office/powerpoint/2010/main" val="3614862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686D6-06AE-4FE5-8E2A-7BC4BC8D06CD}"/>
              </a:ext>
            </a:extLst>
          </p:cNvPr>
          <p:cNvSpPr>
            <a:spLocks noGrp="1"/>
          </p:cNvSpPr>
          <p:nvPr>
            <p:ph type="title"/>
          </p:nvPr>
        </p:nvSpPr>
        <p:spPr/>
        <p:txBody>
          <a:bodyPr/>
          <a:lstStyle/>
          <a:p>
            <a:r>
              <a:rPr lang="en-US" dirty="0"/>
              <a:t>Conjugate Acid–Base Pairs </a:t>
            </a:r>
            <a:r>
              <a:rPr lang="en-US" sz="2000" b="0" dirty="0"/>
              <a:t>(1 of 3)</a:t>
            </a:r>
          </a:p>
        </p:txBody>
      </p:sp>
      <p:sp>
        <p:nvSpPr>
          <p:cNvPr id="3" name="Content Placeholder 2">
            <a:extLst>
              <a:ext uri="{FF2B5EF4-FFF2-40B4-BE49-F238E27FC236}">
                <a16:creationId xmlns:a16="http://schemas.microsoft.com/office/drawing/2014/main" id="{D84BB878-397E-4E2C-93DD-6362E4370281}"/>
              </a:ext>
            </a:extLst>
          </p:cNvPr>
          <p:cNvSpPr>
            <a:spLocks noGrp="1"/>
          </p:cNvSpPr>
          <p:nvPr>
            <p:ph sz="quarter" idx="14"/>
          </p:nvPr>
        </p:nvSpPr>
        <p:spPr>
          <a:xfrm>
            <a:off x="457200" y="1555200"/>
            <a:ext cx="8229600" cy="786947"/>
          </a:xfrm>
        </p:spPr>
        <p:txBody>
          <a:bodyPr/>
          <a:lstStyle/>
          <a:p>
            <a:pPr marL="432" indent="0">
              <a:buNone/>
            </a:pPr>
            <a:r>
              <a:rPr lang="en-IN" sz="2400" dirty="0"/>
              <a:t>In any acid–base reaction, there are two conjugate acid–base pairs, and</a:t>
            </a:r>
          </a:p>
        </p:txBody>
      </p:sp>
      <p:sp>
        <p:nvSpPr>
          <p:cNvPr id="4" name="Content Placeholder 3">
            <a:extLst>
              <a:ext uri="{FF2B5EF4-FFF2-40B4-BE49-F238E27FC236}">
                <a16:creationId xmlns:a16="http://schemas.microsoft.com/office/drawing/2014/main" id="{46FB0FB9-D56A-49F2-B610-868BAA21D0A8}"/>
              </a:ext>
            </a:extLst>
          </p:cNvPr>
          <p:cNvSpPr>
            <a:spLocks noGrp="1"/>
          </p:cNvSpPr>
          <p:nvPr>
            <p:ph sz="quarter" idx="15"/>
          </p:nvPr>
        </p:nvSpPr>
        <p:spPr>
          <a:xfrm>
            <a:off x="457200" y="2467900"/>
            <a:ext cx="6120000" cy="414000"/>
          </a:xfrm>
        </p:spPr>
        <p:txBody>
          <a:bodyPr/>
          <a:lstStyle/>
          <a:p>
            <a:r>
              <a:rPr lang="en-IN" sz="2400" dirty="0"/>
              <a:t>each pair is related by the loss and gain of</a:t>
            </a:r>
          </a:p>
        </p:txBody>
      </p:sp>
      <p:graphicFrame>
        <p:nvGraphicFramePr>
          <p:cNvPr id="14" name="Object 13" descr="H super plus">
            <a:extLst>
              <a:ext uri="{FF2B5EF4-FFF2-40B4-BE49-F238E27FC236}">
                <a16:creationId xmlns:a16="http://schemas.microsoft.com/office/drawing/2014/main" id="{3A6FF7FC-DEF2-449F-8511-3D5CC7F8773D}"/>
              </a:ext>
            </a:extLst>
          </p:cNvPr>
          <p:cNvGraphicFramePr>
            <a:graphicFrameLocks noChangeAspect="1"/>
          </p:cNvGraphicFramePr>
          <p:nvPr>
            <p:extLst/>
          </p:nvPr>
        </p:nvGraphicFramePr>
        <p:xfrm>
          <a:off x="6688557" y="2442680"/>
          <a:ext cx="368300" cy="355600"/>
        </p:xfrm>
        <a:graphic>
          <a:graphicData uri="http://schemas.openxmlformats.org/presentationml/2006/ole">
            <mc:AlternateContent xmlns:mc="http://schemas.openxmlformats.org/markup-compatibility/2006">
              <mc:Choice xmlns:v="urn:schemas-microsoft-com:vml" Requires="v">
                <p:oleObj spid="_x0000_s17412" name="Equation" r:id="rId3" imgW="368280" imgH="355320" progId="Equation.DSMT4">
                  <p:embed/>
                </p:oleObj>
              </mc:Choice>
              <mc:Fallback>
                <p:oleObj name="Equation" r:id="rId3" imgW="368280" imgH="355320" progId="Equation.DSMT4">
                  <p:embed/>
                  <p:pic>
                    <p:nvPicPr>
                      <p:cNvPr id="14" name="Object 13" descr="H super plus">
                        <a:extLst>
                          <a:ext uri="{FF2B5EF4-FFF2-40B4-BE49-F238E27FC236}">
                            <a16:creationId xmlns:a16="http://schemas.microsoft.com/office/drawing/2014/main" id="{3A6FF7FC-DEF2-449F-8511-3D5CC7F8773D}"/>
                          </a:ext>
                        </a:extLst>
                      </p:cNvPr>
                      <p:cNvPicPr/>
                      <p:nvPr/>
                    </p:nvPicPr>
                    <p:blipFill>
                      <a:blip r:embed="rId4"/>
                      <a:stretch>
                        <a:fillRect/>
                      </a:stretch>
                    </p:blipFill>
                    <p:spPr>
                      <a:xfrm>
                        <a:off x="6688557" y="2442680"/>
                        <a:ext cx="368300" cy="355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9B04D2D8-1704-4DAD-90F5-073463DC7C26}"/>
              </a:ext>
            </a:extLst>
          </p:cNvPr>
          <p:cNvSpPr>
            <a:spLocks noGrp="1"/>
          </p:cNvSpPr>
          <p:nvPr>
            <p:ph sz="quarter" idx="16"/>
          </p:nvPr>
        </p:nvSpPr>
        <p:spPr>
          <a:xfrm>
            <a:off x="457200" y="3007653"/>
            <a:ext cx="8229600" cy="1002873"/>
          </a:xfrm>
          <a:noFill/>
          <a:ln>
            <a:noFill/>
          </a:ln>
        </p:spPr>
        <p:txBody>
          <a:bodyPr lIns="0" tIns="0" rIns="0" bIns="0" anchor="t" anchorCtr="0"/>
          <a:lstStyle/>
          <a:p>
            <a:r>
              <a:rPr lang="en-IN" sz="2400" dirty="0"/>
              <a:t>one pair occurs in the forward direction</a:t>
            </a:r>
          </a:p>
          <a:p>
            <a:r>
              <a:rPr lang="en-IN" sz="2400" dirty="0"/>
              <a:t>one pair occurs in the reverse direction</a:t>
            </a:r>
          </a:p>
        </p:txBody>
      </p:sp>
      <p:pic>
        <p:nvPicPr>
          <p:cNvPr id="15" name="Content Placeholder 14" descr="H A plus B yields A minus plus B H plus in a reversible reaction. H A and A minus are acid and conjugate base pair 1. B and B H plus are base and conjugate acid pair 2.">
            <a:extLst>
              <a:ext uri="{FF2B5EF4-FFF2-40B4-BE49-F238E27FC236}">
                <a16:creationId xmlns:a16="http://schemas.microsoft.com/office/drawing/2014/main" id="{12EFB1E3-6CEC-4180-B17F-A3F897962D67}"/>
              </a:ext>
            </a:extLst>
          </p:cNvPr>
          <p:cNvPicPr>
            <a:picLocks noGrp="1" noChangeAspect="1"/>
          </p:cNvPicPr>
          <p:nvPr>
            <p:ph sz="quarter" idx="17"/>
          </p:nvPr>
        </p:nvPicPr>
        <p:blipFill>
          <a:blip r:embed="rId5"/>
          <a:stretch>
            <a:fillRect/>
          </a:stretch>
        </p:blipFill>
        <p:spPr>
          <a:xfrm>
            <a:off x="2221661" y="4201039"/>
            <a:ext cx="4694327" cy="2048434"/>
          </a:xfrm>
          <a:prstGeom prst="rect">
            <a:avLst/>
          </a:prstGeom>
        </p:spPr>
      </p:pic>
    </p:spTree>
    <p:extLst>
      <p:ext uri="{BB962C8B-B14F-4D97-AF65-F5344CB8AC3E}">
        <p14:creationId xmlns:p14="http://schemas.microsoft.com/office/powerpoint/2010/main" val="428557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6FC9-75B8-42D7-B682-4381AE0F924A}"/>
              </a:ext>
            </a:extLst>
          </p:cNvPr>
          <p:cNvSpPr>
            <a:spLocks noGrp="1"/>
          </p:cNvSpPr>
          <p:nvPr>
            <p:ph type="title"/>
          </p:nvPr>
        </p:nvSpPr>
        <p:spPr/>
        <p:txBody>
          <a:bodyPr/>
          <a:lstStyle/>
          <a:p>
            <a:r>
              <a:rPr lang="en-US" dirty="0"/>
              <a:t>Conjugate Acid–Base Pairs </a:t>
            </a:r>
            <a:r>
              <a:rPr lang="en-US" sz="2000" b="0" dirty="0"/>
              <a:t>(2 of 3)</a:t>
            </a:r>
            <a:endParaRPr lang="en-US" dirty="0"/>
          </a:p>
        </p:txBody>
      </p:sp>
      <p:pic>
        <p:nvPicPr>
          <p:cNvPr id="19" name="Content Placeholder 18" descr="Core chemistry skill, identifying conjugate acid base pairs.">
            <a:extLst>
              <a:ext uri="{FF2B5EF4-FFF2-40B4-BE49-F238E27FC236}">
                <a16:creationId xmlns:a16="http://schemas.microsoft.com/office/drawing/2014/main" id="{66261F85-41B7-4125-89DE-08033B780861}"/>
              </a:ext>
            </a:extLst>
          </p:cNvPr>
          <p:cNvPicPr>
            <a:picLocks noGrp="1" noChangeAspect="1"/>
          </p:cNvPicPr>
          <p:nvPr>
            <p:ph sz="quarter" idx="14"/>
          </p:nvPr>
        </p:nvPicPr>
        <p:blipFill>
          <a:blip r:embed="rId4"/>
          <a:stretch>
            <a:fillRect/>
          </a:stretch>
        </p:blipFill>
        <p:spPr>
          <a:xfrm>
            <a:off x="457200" y="1555200"/>
            <a:ext cx="2908044" cy="890093"/>
          </a:xfrm>
          <a:prstGeom prst="rect">
            <a:avLst/>
          </a:prstGeom>
        </p:spPr>
      </p:pic>
      <p:sp>
        <p:nvSpPr>
          <p:cNvPr id="4" name="Content Placeholder 3">
            <a:extLst>
              <a:ext uri="{FF2B5EF4-FFF2-40B4-BE49-F238E27FC236}">
                <a16:creationId xmlns:a16="http://schemas.microsoft.com/office/drawing/2014/main" id="{81D6A0A3-3287-4685-8C7E-BE83749DCE27}"/>
              </a:ext>
            </a:extLst>
          </p:cNvPr>
          <p:cNvSpPr>
            <a:spLocks noGrp="1"/>
          </p:cNvSpPr>
          <p:nvPr>
            <p:ph sz="quarter" idx="15"/>
          </p:nvPr>
        </p:nvSpPr>
        <p:spPr>
          <a:xfrm>
            <a:off x="457200" y="2520000"/>
            <a:ext cx="4338000" cy="846000"/>
          </a:xfrm>
        </p:spPr>
        <p:txBody>
          <a:bodyPr/>
          <a:lstStyle/>
          <a:p>
            <a:pPr marL="432" indent="0">
              <a:buNone/>
            </a:pPr>
            <a:r>
              <a:rPr lang="en-IN" sz="2000" dirty="0"/>
              <a:t>In this acid–base reaction,</a:t>
            </a:r>
          </a:p>
          <a:p>
            <a:r>
              <a:rPr lang="en-IN" sz="2000" dirty="0"/>
              <a:t>the first conjugate acid–base pair is</a:t>
            </a:r>
          </a:p>
        </p:txBody>
      </p:sp>
      <p:sp>
        <p:nvSpPr>
          <p:cNvPr id="7" name="Content Placeholder 6">
            <a:extLst>
              <a:ext uri="{FF2B5EF4-FFF2-40B4-BE49-F238E27FC236}">
                <a16:creationId xmlns:a16="http://schemas.microsoft.com/office/drawing/2014/main" id="{8634F2C6-404A-448C-865C-DECC96C4A1D1}"/>
              </a:ext>
            </a:extLst>
          </p:cNvPr>
          <p:cNvSpPr>
            <a:spLocks noGrp="1"/>
          </p:cNvSpPr>
          <p:nvPr>
            <p:ph sz="quarter" idx="16"/>
          </p:nvPr>
        </p:nvSpPr>
        <p:spPr>
          <a:xfrm>
            <a:off x="457200" y="3427162"/>
            <a:ext cx="2484000" cy="360000"/>
          </a:xfrm>
        </p:spPr>
        <p:txBody>
          <a:bodyPr/>
          <a:lstStyle/>
          <a:p>
            <a:pPr marL="255600" indent="0">
              <a:buNone/>
            </a:pPr>
            <a:r>
              <a:rPr lang="en-IN" sz="2000" dirty="0"/>
              <a:t>H</a:t>
            </a:r>
            <a:r>
              <a:rPr lang="en-IN" sz="100" dirty="0"/>
              <a:t> </a:t>
            </a:r>
            <a:r>
              <a:rPr lang="en-IN" sz="2000" dirty="0"/>
              <a:t>F, which donates</a:t>
            </a:r>
          </a:p>
        </p:txBody>
      </p:sp>
      <p:graphicFrame>
        <p:nvGraphicFramePr>
          <p:cNvPr id="20" name="Object 19" descr="H super plus">
            <a:extLst>
              <a:ext uri="{FF2B5EF4-FFF2-40B4-BE49-F238E27FC236}">
                <a16:creationId xmlns:a16="http://schemas.microsoft.com/office/drawing/2014/main" id="{B56A7C46-15A4-4D3B-B962-14A200187610}"/>
              </a:ext>
            </a:extLst>
          </p:cNvPr>
          <p:cNvGraphicFramePr>
            <a:graphicFrameLocks noChangeAspect="1"/>
          </p:cNvGraphicFramePr>
          <p:nvPr>
            <p:extLst/>
          </p:nvPr>
        </p:nvGraphicFramePr>
        <p:xfrm>
          <a:off x="3042459" y="3419475"/>
          <a:ext cx="317500" cy="304800"/>
        </p:xfrm>
        <a:graphic>
          <a:graphicData uri="http://schemas.openxmlformats.org/presentationml/2006/ole">
            <mc:AlternateContent xmlns:mc="http://schemas.openxmlformats.org/markup-compatibility/2006">
              <mc:Choice xmlns:v="urn:schemas-microsoft-com:vml" Requires="v">
                <p:oleObj spid="_x0000_s18446" name="Equation" r:id="rId5" imgW="317160" imgH="304560" progId="Equation.DSMT4">
                  <p:embed/>
                </p:oleObj>
              </mc:Choice>
              <mc:Fallback>
                <p:oleObj name="Equation" r:id="rId5" imgW="317160" imgH="304560" progId="Equation.DSMT4">
                  <p:embed/>
                  <p:pic>
                    <p:nvPicPr>
                      <p:cNvPr id="20" name="Object 19" descr="H super plus">
                        <a:extLst>
                          <a:ext uri="{FF2B5EF4-FFF2-40B4-BE49-F238E27FC236}">
                            <a16:creationId xmlns:a16="http://schemas.microsoft.com/office/drawing/2014/main" id="{B56A7C46-15A4-4D3B-B962-14A200187610}"/>
                          </a:ext>
                        </a:extLst>
                      </p:cNvPr>
                      <p:cNvPicPr/>
                      <p:nvPr/>
                    </p:nvPicPr>
                    <p:blipFill>
                      <a:blip r:embed="rId6"/>
                      <a:stretch>
                        <a:fillRect/>
                      </a:stretch>
                    </p:blipFill>
                    <p:spPr>
                      <a:xfrm>
                        <a:off x="3042459" y="3419475"/>
                        <a:ext cx="317500" cy="3048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27EEFD3-1766-4B0A-AD96-FC06CBD8D240}"/>
              </a:ext>
            </a:extLst>
          </p:cNvPr>
          <p:cNvSpPr>
            <a:spLocks noGrp="1"/>
          </p:cNvSpPr>
          <p:nvPr>
            <p:ph sz="quarter" idx="17"/>
          </p:nvPr>
        </p:nvSpPr>
        <p:spPr>
          <a:xfrm>
            <a:off x="3440170" y="3427200"/>
            <a:ext cx="1355030" cy="360000"/>
          </a:xfrm>
          <a:noFill/>
          <a:ln>
            <a:noFill/>
          </a:ln>
        </p:spPr>
        <p:txBody>
          <a:bodyPr lIns="0" tIns="0" rIns="0" bIns="0" anchor="t" anchorCtr="0"/>
          <a:lstStyle/>
          <a:p>
            <a:pPr marL="432" indent="0">
              <a:buNone/>
            </a:pPr>
            <a:r>
              <a:rPr lang="en-IN" sz="2000" dirty="0"/>
              <a:t>to form its</a:t>
            </a:r>
          </a:p>
        </p:txBody>
      </p:sp>
      <p:sp>
        <p:nvSpPr>
          <p:cNvPr id="9" name="Content Placeholder 8">
            <a:extLst>
              <a:ext uri="{FF2B5EF4-FFF2-40B4-BE49-F238E27FC236}">
                <a16:creationId xmlns:a16="http://schemas.microsoft.com/office/drawing/2014/main" id="{D3CFFA6A-3855-4EDF-9DB4-9EE34856F5E6}"/>
              </a:ext>
            </a:extLst>
          </p:cNvPr>
          <p:cNvSpPr>
            <a:spLocks noGrp="1"/>
          </p:cNvSpPr>
          <p:nvPr>
            <p:ph sz="quarter" idx="18"/>
          </p:nvPr>
        </p:nvSpPr>
        <p:spPr>
          <a:xfrm>
            <a:off x="457200" y="3852577"/>
            <a:ext cx="2196000" cy="360000"/>
          </a:xfrm>
          <a:noFill/>
          <a:ln>
            <a:noFill/>
          </a:ln>
        </p:spPr>
        <p:txBody>
          <a:bodyPr lIns="0" tIns="0" rIns="0" bIns="0" anchor="t" anchorCtr="0"/>
          <a:lstStyle/>
          <a:p>
            <a:pPr marL="255600" indent="0">
              <a:buNone/>
            </a:pPr>
            <a:r>
              <a:rPr lang="en-IN" sz="2000" dirty="0"/>
              <a:t>conjugate base,</a:t>
            </a:r>
          </a:p>
        </p:txBody>
      </p:sp>
      <p:graphicFrame>
        <p:nvGraphicFramePr>
          <p:cNvPr id="21" name="Object 20" descr="F super minus">
            <a:extLst>
              <a:ext uri="{FF2B5EF4-FFF2-40B4-BE49-F238E27FC236}">
                <a16:creationId xmlns:a16="http://schemas.microsoft.com/office/drawing/2014/main" id="{897D08C8-F3EA-4957-84C0-343F4F8AD970}"/>
              </a:ext>
            </a:extLst>
          </p:cNvPr>
          <p:cNvGraphicFramePr>
            <a:graphicFrameLocks noChangeAspect="1"/>
          </p:cNvGraphicFramePr>
          <p:nvPr>
            <p:extLst/>
          </p:nvPr>
        </p:nvGraphicFramePr>
        <p:xfrm>
          <a:off x="2738438" y="3848100"/>
          <a:ext cx="292100" cy="304800"/>
        </p:xfrm>
        <a:graphic>
          <a:graphicData uri="http://schemas.openxmlformats.org/presentationml/2006/ole">
            <mc:AlternateContent xmlns:mc="http://schemas.openxmlformats.org/markup-compatibility/2006">
              <mc:Choice xmlns:v="urn:schemas-microsoft-com:vml" Requires="v">
                <p:oleObj spid="_x0000_s18447" name="Equation" r:id="rId7" imgW="291960" imgH="304560" progId="Equation.DSMT4">
                  <p:embed/>
                </p:oleObj>
              </mc:Choice>
              <mc:Fallback>
                <p:oleObj name="Equation" r:id="rId7" imgW="291960" imgH="304560" progId="Equation.DSMT4">
                  <p:embed/>
                  <p:pic>
                    <p:nvPicPr>
                      <p:cNvPr id="21" name="Object 20" descr="F super minus">
                        <a:extLst>
                          <a:ext uri="{FF2B5EF4-FFF2-40B4-BE49-F238E27FC236}">
                            <a16:creationId xmlns:a16="http://schemas.microsoft.com/office/drawing/2014/main" id="{897D08C8-F3EA-4957-84C0-343F4F8AD970}"/>
                          </a:ext>
                        </a:extLst>
                      </p:cNvPr>
                      <p:cNvPicPr/>
                      <p:nvPr/>
                    </p:nvPicPr>
                    <p:blipFill>
                      <a:blip r:embed="rId8"/>
                      <a:stretch>
                        <a:fillRect/>
                      </a:stretch>
                    </p:blipFill>
                    <p:spPr>
                      <a:xfrm>
                        <a:off x="2738438" y="3848100"/>
                        <a:ext cx="292100" cy="3048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02434D8D-AB6A-469C-BFDC-26535AEC6EA1}"/>
              </a:ext>
            </a:extLst>
          </p:cNvPr>
          <p:cNvSpPr>
            <a:spLocks noGrp="1"/>
          </p:cNvSpPr>
          <p:nvPr>
            <p:ph sz="quarter" idx="19"/>
          </p:nvPr>
        </p:nvSpPr>
        <p:spPr>
          <a:xfrm>
            <a:off x="457200" y="4277992"/>
            <a:ext cx="4356000" cy="360000"/>
          </a:xfrm>
          <a:noFill/>
          <a:ln>
            <a:noFill/>
          </a:ln>
        </p:spPr>
        <p:txBody>
          <a:bodyPr lIns="0" tIns="0" rIns="0" bIns="0" anchor="t" anchorCtr="0"/>
          <a:lstStyle/>
          <a:p>
            <a:pPr marL="255600" indent="-255600"/>
            <a:r>
              <a:rPr lang="en-IN" sz="2000" dirty="0"/>
              <a:t>the other conjugate acid–base pair</a:t>
            </a:r>
          </a:p>
        </p:txBody>
      </p:sp>
      <p:graphicFrame>
        <p:nvGraphicFramePr>
          <p:cNvPr id="23" name="Object 22" descr="H sub 2 O">
            <a:extLst>
              <a:ext uri="{FF2B5EF4-FFF2-40B4-BE49-F238E27FC236}">
                <a16:creationId xmlns:a16="http://schemas.microsoft.com/office/drawing/2014/main" id="{012C2C3B-3941-4BA8-9C1A-7576AF607417}"/>
              </a:ext>
            </a:extLst>
          </p:cNvPr>
          <p:cNvGraphicFramePr>
            <a:graphicFrameLocks noChangeAspect="1"/>
          </p:cNvGraphicFramePr>
          <p:nvPr>
            <p:extLst/>
          </p:nvPr>
        </p:nvGraphicFramePr>
        <p:xfrm>
          <a:off x="728023" y="4683112"/>
          <a:ext cx="800100" cy="330200"/>
        </p:xfrm>
        <a:graphic>
          <a:graphicData uri="http://schemas.openxmlformats.org/presentationml/2006/ole">
            <mc:AlternateContent xmlns:mc="http://schemas.openxmlformats.org/markup-compatibility/2006">
              <mc:Choice xmlns:v="urn:schemas-microsoft-com:vml" Requires="v">
                <p:oleObj spid="_x0000_s18448" name="Equation" r:id="rId9" imgW="799920" imgH="330120" progId="Equation.DSMT4">
                  <p:embed/>
                </p:oleObj>
              </mc:Choice>
              <mc:Fallback>
                <p:oleObj name="Equation" r:id="rId9" imgW="799920" imgH="330120" progId="Equation.DSMT4">
                  <p:embed/>
                  <p:pic>
                    <p:nvPicPr>
                      <p:cNvPr id="23" name="Object 22" descr="H sub 2 O">
                        <a:extLst>
                          <a:ext uri="{FF2B5EF4-FFF2-40B4-BE49-F238E27FC236}">
                            <a16:creationId xmlns:a16="http://schemas.microsoft.com/office/drawing/2014/main" id="{012C2C3B-3941-4BA8-9C1A-7576AF607417}"/>
                          </a:ext>
                        </a:extLst>
                      </p:cNvPr>
                      <p:cNvPicPr/>
                      <p:nvPr/>
                    </p:nvPicPr>
                    <p:blipFill>
                      <a:blip r:embed="rId10"/>
                      <a:stretch>
                        <a:fillRect/>
                      </a:stretch>
                    </p:blipFill>
                    <p:spPr>
                      <a:xfrm>
                        <a:off x="728023" y="4683112"/>
                        <a:ext cx="800100" cy="3302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6AC5CDD3-58B4-4DA2-B2D7-5C8B2119E965}"/>
              </a:ext>
            </a:extLst>
          </p:cNvPr>
          <p:cNvSpPr>
            <a:spLocks noGrp="1"/>
          </p:cNvSpPr>
          <p:nvPr>
            <p:ph sz="quarter" idx="20"/>
          </p:nvPr>
        </p:nvSpPr>
        <p:spPr>
          <a:xfrm>
            <a:off x="1672123" y="4692017"/>
            <a:ext cx="1728000" cy="360000"/>
          </a:xfrm>
          <a:noFill/>
          <a:ln>
            <a:noFill/>
          </a:ln>
        </p:spPr>
        <p:txBody>
          <a:bodyPr lIns="0" tIns="0" rIns="0" bIns="0" anchor="t" anchorCtr="0"/>
          <a:lstStyle/>
          <a:p>
            <a:pPr marL="432" indent="0">
              <a:buNone/>
            </a:pPr>
            <a:r>
              <a:rPr lang="en-IN" sz="2000" dirty="0"/>
              <a:t>which accepts</a:t>
            </a:r>
          </a:p>
        </p:txBody>
      </p:sp>
      <p:graphicFrame>
        <p:nvGraphicFramePr>
          <p:cNvPr id="24" name="Object 23" descr="H super plus">
            <a:extLst>
              <a:ext uri="{FF2B5EF4-FFF2-40B4-BE49-F238E27FC236}">
                <a16:creationId xmlns:a16="http://schemas.microsoft.com/office/drawing/2014/main" id="{C26E5F5D-C0E2-4253-9903-983226F41162}"/>
              </a:ext>
            </a:extLst>
          </p:cNvPr>
          <p:cNvGraphicFramePr>
            <a:graphicFrameLocks noChangeAspect="1"/>
          </p:cNvGraphicFramePr>
          <p:nvPr>
            <p:extLst/>
          </p:nvPr>
        </p:nvGraphicFramePr>
        <p:xfrm>
          <a:off x="3480333" y="4683112"/>
          <a:ext cx="317500" cy="304800"/>
        </p:xfrm>
        <a:graphic>
          <a:graphicData uri="http://schemas.openxmlformats.org/presentationml/2006/ole">
            <mc:AlternateContent xmlns:mc="http://schemas.openxmlformats.org/markup-compatibility/2006">
              <mc:Choice xmlns:v="urn:schemas-microsoft-com:vml" Requires="v">
                <p:oleObj spid="_x0000_s18449" name="Equation" r:id="rId11" imgW="317160" imgH="304560" progId="Equation.DSMT4">
                  <p:embed/>
                </p:oleObj>
              </mc:Choice>
              <mc:Fallback>
                <p:oleObj name="Equation" r:id="rId11" imgW="317160" imgH="304560" progId="Equation.DSMT4">
                  <p:embed/>
                  <p:pic>
                    <p:nvPicPr>
                      <p:cNvPr id="24" name="Object 23" descr="H super plus">
                        <a:extLst>
                          <a:ext uri="{FF2B5EF4-FFF2-40B4-BE49-F238E27FC236}">
                            <a16:creationId xmlns:a16="http://schemas.microsoft.com/office/drawing/2014/main" id="{C26E5F5D-C0E2-4253-9903-983226F41162}"/>
                          </a:ext>
                        </a:extLst>
                      </p:cNvPr>
                      <p:cNvPicPr/>
                      <p:nvPr/>
                    </p:nvPicPr>
                    <p:blipFill>
                      <a:blip r:embed="rId12"/>
                      <a:stretch>
                        <a:fillRect/>
                      </a:stretch>
                    </p:blipFill>
                    <p:spPr>
                      <a:xfrm>
                        <a:off x="3480333" y="4683112"/>
                        <a:ext cx="317500" cy="3048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C07BB376-153E-431B-8EAA-5449FB2D5C33}"/>
              </a:ext>
            </a:extLst>
          </p:cNvPr>
          <p:cNvSpPr>
            <a:spLocks noGrp="1"/>
          </p:cNvSpPr>
          <p:nvPr>
            <p:ph sz="quarter" idx="21"/>
          </p:nvPr>
        </p:nvSpPr>
        <p:spPr>
          <a:xfrm>
            <a:off x="3878759" y="4690800"/>
            <a:ext cx="931265" cy="360000"/>
          </a:xfrm>
          <a:noFill/>
          <a:ln>
            <a:noFill/>
          </a:ln>
        </p:spPr>
        <p:txBody>
          <a:bodyPr lIns="0" tIns="0" rIns="0" bIns="0" anchor="t" anchorCtr="0"/>
          <a:lstStyle/>
          <a:p>
            <a:pPr marL="432" indent="0">
              <a:buNone/>
            </a:pPr>
            <a:r>
              <a:rPr lang="en-IN" sz="2000" dirty="0"/>
              <a:t>to form</a:t>
            </a:r>
          </a:p>
        </p:txBody>
      </p:sp>
      <p:sp>
        <p:nvSpPr>
          <p:cNvPr id="13" name="Content Placeholder 12">
            <a:extLst>
              <a:ext uri="{FF2B5EF4-FFF2-40B4-BE49-F238E27FC236}">
                <a16:creationId xmlns:a16="http://schemas.microsoft.com/office/drawing/2014/main" id="{CD58A9D7-1477-4DBA-99DD-F6BC8510CF18}"/>
              </a:ext>
            </a:extLst>
          </p:cNvPr>
          <p:cNvSpPr>
            <a:spLocks noGrp="1"/>
          </p:cNvSpPr>
          <p:nvPr>
            <p:ph sz="quarter" idx="22"/>
          </p:nvPr>
        </p:nvSpPr>
        <p:spPr>
          <a:xfrm>
            <a:off x="457200" y="5124431"/>
            <a:ext cx="2412000" cy="360000"/>
          </a:xfrm>
          <a:noFill/>
          <a:ln>
            <a:noFill/>
          </a:ln>
        </p:spPr>
        <p:txBody>
          <a:bodyPr lIns="0" tIns="0" rIns="0" bIns="0" anchor="t" anchorCtr="0"/>
          <a:lstStyle/>
          <a:p>
            <a:pPr marL="255600" indent="0">
              <a:buNone/>
            </a:pPr>
            <a:r>
              <a:rPr lang="en-IN" sz="2000" dirty="0"/>
              <a:t>its conjugate acid,</a:t>
            </a:r>
          </a:p>
        </p:txBody>
      </p:sp>
      <p:graphicFrame>
        <p:nvGraphicFramePr>
          <p:cNvPr id="25" name="Object 24" descr="H sub 3 O super plus">
            <a:extLst>
              <a:ext uri="{FF2B5EF4-FFF2-40B4-BE49-F238E27FC236}">
                <a16:creationId xmlns:a16="http://schemas.microsoft.com/office/drawing/2014/main" id="{420B30A1-2229-4457-81D4-7EC0E94FA430}"/>
              </a:ext>
            </a:extLst>
          </p:cNvPr>
          <p:cNvGraphicFramePr>
            <a:graphicFrameLocks noChangeAspect="1"/>
          </p:cNvGraphicFramePr>
          <p:nvPr>
            <p:extLst/>
          </p:nvPr>
        </p:nvGraphicFramePr>
        <p:xfrm>
          <a:off x="2940636" y="5094455"/>
          <a:ext cx="609600" cy="381000"/>
        </p:xfrm>
        <a:graphic>
          <a:graphicData uri="http://schemas.openxmlformats.org/presentationml/2006/ole">
            <mc:AlternateContent xmlns:mc="http://schemas.openxmlformats.org/markup-compatibility/2006">
              <mc:Choice xmlns:v="urn:schemas-microsoft-com:vml" Requires="v">
                <p:oleObj spid="_x0000_s18450" name="Equation" r:id="rId13" imgW="609480" imgH="380880" progId="Equation.DSMT4">
                  <p:embed/>
                </p:oleObj>
              </mc:Choice>
              <mc:Fallback>
                <p:oleObj name="Equation" r:id="rId13" imgW="609480" imgH="380880" progId="Equation.DSMT4">
                  <p:embed/>
                  <p:pic>
                    <p:nvPicPr>
                      <p:cNvPr id="25" name="Object 24" descr="H sub 3 O super plus">
                        <a:extLst>
                          <a:ext uri="{FF2B5EF4-FFF2-40B4-BE49-F238E27FC236}">
                            <a16:creationId xmlns:a16="http://schemas.microsoft.com/office/drawing/2014/main" id="{420B30A1-2229-4457-81D4-7EC0E94FA430}"/>
                          </a:ext>
                        </a:extLst>
                      </p:cNvPr>
                      <p:cNvPicPr/>
                      <p:nvPr/>
                    </p:nvPicPr>
                    <p:blipFill>
                      <a:blip r:embed="rId14"/>
                      <a:stretch>
                        <a:fillRect/>
                      </a:stretch>
                    </p:blipFill>
                    <p:spPr>
                      <a:xfrm>
                        <a:off x="2940636" y="5094455"/>
                        <a:ext cx="609600" cy="38100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3C1F4074-2DDE-4584-BA6D-7676AD35D883}"/>
              </a:ext>
            </a:extLst>
          </p:cNvPr>
          <p:cNvSpPr>
            <a:spLocks noGrp="1"/>
          </p:cNvSpPr>
          <p:nvPr>
            <p:ph sz="quarter" idx="23"/>
          </p:nvPr>
        </p:nvSpPr>
        <p:spPr>
          <a:xfrm>
            <a:off x="457200" y="5581998"/>
            <a:ext cx="4338000" cy="360000"/>
          </a:xfrm>
          <a:noFill/>
          <a:ln>
            <a:noFill/>
          </a:ln>
        </p:spPr>
        <p:txBody>
          <a:bodyPr lIns="0" tIns="0" rIns="0" bIns="0" anchor="t" anchorCtr="0"/>
          <a:lstStyle/>
          <a:p>
            <a:pPr marL="255600"/>
            <a:r>
              <a:rPr lang="en-IN" sz="2000" dirty="0"/>
              <a:t>each pair is related by a loss and</a:t>
            </a:r>
          </a:p>
        </p:txBody>
      </p:sp>
      <p:sp>
        <p:nvSpPr>
          <p:cNvPr id="15" name="Content Placeholder 14">
            <a:extLst>
              <a:ext uri="{FF2B5EF4-FFF2-40B4-BE49-F238E27FC236}">
                <a16:creationId xmlns:a16="http://schemas.microsoft.com/office/drawing/2014/main" id="{BB671F51-5980-4F3D-9081-D48CBD0D6498}"/>
              </a:ext>
            </a:extLst>
          </p:cNvPr>
          <p:cNvSpPr>
            <a:spLocks noGrp="1"/>
          </p:cNvSpPr>
          <p:nvPr>
            <p:ph sz="quarter" idx="24"/>
          </p:nvPr>
        </p:nvSpPr>
        <p:spPr>
          <a:xfrm>
            <a:off x="457200" y="5989212"/>
            <a:ext cx="1152000" cy="360000"/>
          </a:xfrm>
          <a:noFill/>
          <a:ln>
            <a:noFill/>
          </a:ln>
        </p:spPr>
        <p:txBody>
          <a:bodyPr lIns="0" tIns="0" rIns="0" bIns="0" anchor="t" anchorCtr="0"/>
          <a:lstStyle/>
          <a:p>
            <a:pPr marL="255600" indent="0">
              <a:buNone/>
            </a:pPr>
            <a:r>
              <a:rPr lang="en-IN" sz="2000" dirty="0">
                <a:latin typeface="+mn-lt"/>
              </a:rPr>
              <a:t>gain of</a:t>
            </a:r>
          </a:p>
        </p:txBody>
      </p:sp>
      <p:graphicFrame>
        <p:nvGraphicFramePr>
          <p:cNvPr id="26" name="Object 25" descr="H super plus">
            <a:extLst>
              <a:ext uri="{FF2B5EF4-FFF2-40B4-BE49-F238E27FC236}">
                <a16:creationId xmlns:a16="http://schemas.microsoft.com/office/drawing/2014/main" id="{5BB99CC4-3DE8-41CA-9ACB-43BBFD000FAF}"/>
              </a:ext>
            </a:extLst>
          </p:cNvPr>
          <p:cNvGraphicFramePr>
            <a:graphicFrameLocks noChangeAspect="1"/>
          </p:cNvGraphicFramePr>
          <p:nvPr>
            <p:extLst/>
          </p:nvPr>
        </p:nvGraphicFramePr>
        <p:xfrm>
          <a:off x="1699200" y="5986912"/>
          <a:ext cx="317500" cy="304800"/>
        </p:xfrm>
        <a:graphic>
          <a:graphicData uri="http://schemas.openxmlformats.org/presentationml/2006/ole">
            <mc:AlternateContent xmlns:mc="http://schemas.openxmlformats.org/markup-compatibility/2006">
              <mc:Choice xmlns:v="urn:schemas-microsoft-com:vml" Requires="v">
                <p:oleObj spid="_x0000_s18451" name="Equation" r:id="rId15" imgW="317160" imgH="304560" progId="Equation.DSMT4">
                  <p:embed/>
                </p:oleObj>
              </mc:Choice>
              <mc:Fallback>
                <p:oleObj name="Equation" r:id="rId15" imgW="317160" imgH="304560" progId="Equation.DSMT4">
                  <p:embed/>
                  <p:pic>
                    <p:nvPicPr>
                      <p:cNvPr id="26" name="Object 25" descr="H super plus">
                        <a:extLst>
                          <a:ext uri="{FF2B5EF4-FFF2-40B4-BE49-F238E27FC236}">
                            <a16:creationId xmlns:a16="http://schemas.microsoft.com/office/drawing/2014/main" id="{5BB99CC4-3DE8-41CA-9ACB-43BBFD000FAF}"/>
                          </a:ext>
                        </a:extLst>
                      </p:cNvPr>
                      <p:cNvPicPr/>
                      <p:nvPr/>
                    </p:nvPicPr>
                    <p:blipFill>
                      <a:blip r:embed="rId12"/>
                      <a:stretch>
                        <a:fillRect/>
                      </a:stretch>
                    </p:blipFill>
                    <p:spPr>
                      <a:xfrm>
                        <a:off x="1699200" y="5986912"/>
                        <a:ext cx="317500" cy="304800"/>
                      </a:xfrm>
                      <a:prstGeom prst="rect">
                        <a:avLst/>
                      </a:prstGeom>
                    </p:spPr>
                  </p:pic>
                </p:oleObj>
              </mc:Fallback>
            </mc:AlternateContent>
          </a:graphicData>
        </a:graphic>
      </p:graphicFrame>
      <p:pic>
        <p:nvPicPr>
          <p:cNvPr id="27" name="Content Placeholder 26" descr="A reaction equation. For long description in Notes pane, press F6.">
            <a:extLst>
              <a:ext uri="{FF2B5EF4-FFF2-40B4-BE49-F238E27FC236}">
                <a16:creationId xmlns:a16="http://schemas.microsoft.com/office/drawing/2014/main" id="{E50DF320-321C-4D04-8C78-3FA6D4211009}"/>
              </a:ext>
            </a:extLst>
          </p:cNvPr>
          <p:cNvPicPr>
            <a:picLocks noGrp="1" noChangeAspect="1"/>
          </p:cNvPicPr>
          <p:nvPr>
            <p:ph sz="quarter" idx="25"/>
          </p:nvPr>
        </p:nvPicPr>
        <p:blipFill>
          <a:blip r:embed="rId16"/>
          <a:stretch>
            <a:fillRect/>
          </a:stretch>
        </p:blipFill>
        <p:spPr>
          <a:xfrm>
            <a:off x="4914459" y="2943000"/>
            <a:ext cx="3771900" cy="1999705"/>
          </a:xfrm>
          <a:prstGeom prst="rect">
            <a:avLst/>
          </a:prstGeom>
        </p:spPr>
      </p:pic>
    </p:spTree>
    <p:extLst>
      <p:ext uri="{BB962C8B-B14F-4D97-AF65-F5344CB8AC3E}">
        <p14:creationId xmlns:p14="http://schemas.microsoft.com/office/powerpoint/2010/main" val="1556946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6AFA-A646-44BF-842B-4A06A46450D0}"/>
              </a:ext>
            </a:extLst>
          </p:cNvPr>
          <p:cNvSpPr>
            <a:spLocks noGrp="1"/>
          </p:cNvSpPr>
          <p:nvPr>
            <p:ph type="title"/>
          </p:nvPr>
        </p:nvSpPr>
        <p:spPr/>
        <p:txBody>
          <a:bodyPr/>
          <a:lstStyle/>
          <a:p>
            <a:r>
              <a:rPr lang="en-US" dirty="0"/>
              <a:t>Conjugate Acid–Base Pairs </a:t>
            </a:r>
            <a:r>
              <a:rPr lang="en-US" sz="2000" b="0" dirty="0"/>
              <a:t>(3 of 3)</a:t>
            </a:r>
            <a:endParaRPr lang="en-US" dirty="0"/>
          </a:p>
        </p:txBody>
      </p:sp>
      <p:sp>
        <p:nvSpPr>
          <p:cNvPr id="3" name="Content Placeholder 2">
            <a:extLst>
              <a:ext uri="{FF2B5EF4-FFF2-40B4-BE49-F238E27FC236}">
                <a16:creationId xmlns:a16="http://schemas.microsoft.com/office/drawing/2014/main" id="{7D4DF5BE-0E17-4A65-8B30-664DE91C13F8}"/>
              </a:ext>
            </a:extLst>
          </p:cNvPr>
          <p:cNvSpPr>
            <a:spLocks noGrp="1"/>
          </p:cNvSpPr>
          <p:nvPr>
            <p:ph sz="quarter" idx="14"/>
          </p:nvPr>
        </p:nvSpPr>
        <p:spPr>
          <a:xfrm>
            <a:off x="457200" y="1555200"/>
            <a:ext cx="2376000" cy="414000"/>
          </a:xfrm>
        </p:spPr>
        <p:txBody>
          <a:bodyPr/>
          <a:lstStyle/>
          <a:p>
            <a:pPr marL="432" indent="0">
              <a:buNone/>
            </a:pPr>
            <a:r>
              <a:rPr lang="en-US" sz="2400" dirty="0"/>
              <a:t>In the reaction of</a:t>
            </a:r>
            <a:endParaRPr lang="en-US" sz="2400" baseline="30000" dirty="0"/>
          </a:p>
        </p:txBody>
      </p:sp>
      <p:graphicFrame>
        <p:nvGraphicFramePr>
          <p:cNvPr id="14" name="Object 13" descr="N H sub 3 and H sub 2 O,">
            <a:extLst>
              <a:ext uri="{FF2B5EF4-FFF2-40B4-BE49-F238E27FC236}">
                <a16:creationId xmlns:a16="http://schemas.microsoft.com/office/drawing/2014/main" id="{276A5843-E5D7-44A0-8B76-E80C2FF8D029}"/>
              </a:ext>
            </a:extLst>
          </p:cNvPr>
          <p:cNvGraphicFramePr>
            <a:graphicFrameLocks noChangeAspect="1"/>
          </p:cNvGraphicFramePr>
          <p:nvPr>
            <p:extLst/>
          </p:nvPr>
        </p:nvGraphicFramePr>
        <p:xfrm>
          <a:off x="2904290" y="1571700"/>
          <a:ext cx="1866900" cy="381000"/>
        </p:xfrm>
        <a:graphic>
          <a:graphicData uri="http://schemas.openxmlformats.org/presentationml/2006/ole">
            <mc:AlternateContent xmlns:mc="http://schemas.openxmlformats.org/markup-compatibility/2006">
              <mc:Choice xmlns:v="urn:schemas-microsoft-com:vml" Requires="v">
                <p:oleObj spid="_x0000_s19464" name="Equation" r:id="rId3" imgW="1866600" imgH="380880" progId="Equation.DSMT4">
                  <p:embed/>
                </p:oleObj>
              </mc:Choice>
              <mc:Fallback>
                <p:oleObj name="Equation" r:id="rId3" imgW="1866600" imgH="380880" progId="Equation.DSMT4">
                  <p:embed/>
                  <p:pic>
                    <p:nvPicPr>
                      <p:cNvPr id="14" name="Object 13" descr="N H sub 3 and H sub 2 O,">
                        <a:extLst>
                          <a:ext uri="{FF2B5EF4-FFF2-40B4-BE49-F238E27FC236}">
                            <a16:creationId xmlns:a16="http://schemas.microsoft.com/office/drawing/2014/main" id="{276A5843-E5D7-44A0-8B76-E80C2FF8D029}"/>
                          </a:ext>
                        </a:extLst>
                      </p:cNvPr>
                      <p:cNvPicPr/>
                      <p:nvPr/>
                    </p:nvPicPr>
                    <p:blipFill>
                      <a:blip r:embed="rId4"/>
                      <a:stretch>
                        <a:fillRect/>
                      </a:stretch>
                    </p:blipFill>
                    <p:spPr>
                      <a:xfrm>
                        <a:off x="2904290" y="1571700"/>
                        <a:ext cx="18669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3C1AACD-BB9E-4C1A-BC6E-13ED2924BAEE}"/>
              </a:ext>
            </a:extLst>
          </p:cNvPr>
          <p:cNvSpPr>
            <a:spLocks noGrp="1"/>
          </p:cNvSpPr>
          <p:nvPr>
            <p:ph sz="quarter" idx="15"/>
          </p:nvPr>
        </p:nvSpPr>
        <p:spPr>
          <a:xfrm>
            <a:off x="457200" y="2166328"/>
            <a:ext cx="4680000" cy="414000"/>
          </a:xfrm>
        </p:spPr>
        <p:txBody>
          <a:bodyPr/>
          <a:lstStyle/>
          <a:p>
            <a:r>
              <a:rPr lang="en-IN" sz="2400" dirty="0"/>
              <a:t>one conjugate acid–base pair is</a:t>
            </a:r>
          </a:p>
        </p:txBody>
      </p:sp>
      <p:graphicFrame>
        <p:nvGraphicFramePr>
          <p:cNvPr id="15" name="Object 14" descr="N H sub 3, N H sub 4 super plus">
            <a:extLst>
              <a:ext uri="{FF2B5EF4-FFF2-40B4-BE49-F238E27FC236}">
                <a16:creationId xmlns:a16="http://schemas.microsoft.com/office/drawing/2014/main" id="{F83C7EF3-1F08-4166-9DFA-2C15FB5D3986}"/>
              </a:ext>
            </a:extLst>
          </p:cNvPr>
          <p:cNvGraphicFramePr>
            <a:graphicFrameLocks noChangeAspect="1"/>
          </p:cNvGraphicFramePr>
          <p:nvPr>
            <p:extLst/>
          </p:nvPr>
        </p:nvGraphicFramePr>
        <p:xfrm>
          <a:off x="5201368" y="2119786"/>
          <a:ext cx="1384300" cy="444500"/>
        </p:xfrm>
        <a:graphic>
          <a:graphicData uri="http://schemas.openxmlformats.org/presentationml/2006/ole">
            <mc:AlternateContent xmlns:mc="http://schemas.openxmlformats.org/markup-compatibility/2006">
              <mc:Choice xmlns:v="urn:schemas-microsoft-com:vml" Requires="v">
                <p:oleObj spid="_x0000_s19465" name="Equation" r:id="rId5" imgW="1384200" imgH="444240" progId="Equation.DSMT4">
                  <p:embed/>
                </p:oleObj>
              </mc:Choice>
              <mc:Fallback>
                <p:oleObj name="Equation" r:id="rId5" imgW="1384200" imgH="444240" progId="Equation.DSMT4">
                  <p:embed/>
                  <p:pic>
                    <p:nvPicPr>
                      <p:cNvPr id="15" name="Object 14" descr="N H sub 3, N H sub 4 super plus">
                        <a:extLst>
                          <a:ext uri="{FF2B5EF4-FFF2-40B4-BE49-F238E27FC236}">
                            <a16:creationId xmlns:a16="http://schemas.microsoft.com/office/drawing/2014/main" id="{F83C7EF3-1F08-4166-9DFA-2C15FB5D3986}"/>
                          </a:ext>
                        </a:extLst>
                      </p:cNvPr>
                      <p:cNvPicPr/>
                      <p:nvPr/>
                    </p:nvPicPr>
                    <p:blipFill>
                      <a:blip r:embed="rId6"/>
                      <a:stretch>
                        <a:fillRect/>
                      </a:stretch>
                    </p:blipFill>
                    <p:spPr>
                      <a:xfrm>
                        <a:off x="5201368" y="2119786"/>
                        <a:ext cx="1384300" cy="4445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B7DEA098-6A20-4442-A55E-14F015DD1765}"/>
              </a:ext>
            </a:extLst>
          </p:cNvPr>
          <p:cNvSpPr>
            <a:spLocks noGrp="1"/>
          </p:cNvSpPr>
          <p:nvPr>
            <p:ph sz="quarter" idx="16"/>
          </p:nvPr>
        </p:nvSpPr>
        <p:spPr>
          <a:xfrm>
            <a:off x="457200" y="2738854"/>
            <a:ext cx="5400000" cy="414000"/>
          </a:xfrm>
          <a:noFill/>
          <a:ln>
            <a:noFill/>
          </a:ln>
        </p:spPr>
        <p:txBody>
          <a:bodyPr lIns="0" tIns="0" rIns="0" bIns="0" anchor="t" anchorCtr="0"/>
          <a:lstStyle/>
          <a:p>
            <a:r>
              <a:rPr lang="en-IN" sz="2400" dirty="0"/>
              <a:t>the other conjugate acid–base pair is</a:t>
            </a:r>
          </a:p>
        </p:txBody>
      </p:sp>
      <p:graphicFrame>
        <p:nvGraphicFramePr>
          <p:cNvPr id="16" name="Object 15" descr="H sub 2 O, O H super minus">
            <a:extLst>
              <a:ext uri="{FF2B5EF4-FFF2-40B4-BE49-F238E27FC236}">
                <a16:creationId xmlns:a16="http://schemas.microsoft.com/office/drawing/2014/main" id="{24FD712C-517C-4FCB-837B-35FDE025E41C}"/>
              </a:ext>
            </a:extLst>
          </p:cNvPr>
          <p:cNvGraphicFramePr>
            <a:graphicFrameLocks noChangeAspect="1"/>
          </p:cNvGraphicFramePr>
          <p:nvPr>
            <p:extLst/>
          </p:nvPr>
        </p:nvGraphicFramePr>
        <p:xfrm>
          <a:off x="5925470" y="2722563"/>
          <a:ext cx="1257300" cy="444500"/>
        </p:xfrm>
        <a:graphic>
          <a:graphicData uri="http://schemas.openxmlformats.org/presentationml/2006/ole">
            <mc:AlternateContent xmlns:mc="http://schemas.openxmlformats.org/markup-compatibility/2006">
              <mc:Choice xmlns:v="urn:schemas-microsoft-com:vml" Requires="v">
                <p:oleObj spid="_x0000_s19466" name="Equation" r:id="rId7" imgW="1257120" imgH="444240" progId="Equation.DSMT4">
                  <p:embed/>
                </p:oleObj>
              </mc:Choice>
              <mc:Fallback>
                <p:oleObj name="Equation" r:id="rId7" imgW="1257120" imgH="444240" progId="Equation.DSMT4">
                  <p:embed/>
                  <p:pic>
                    <p:nvPicPr>
                      <p:cNvPr id="16" name="Object 15" descr="H sub 2 O, O H super minus">
                        <a:extLst>
                          <a:ext uri="{FF2B5EF4-FFF2-40B4-BE49-F238E27FC236}">
                            <a16:creationId xmlns:a16="http://schemas.microsoft.com/office/drawing/2014/main" id="{24FD712C-517C-4FCB-837B-35FDE025E41C}"/>
                          </a:ext>
                        </a:extLst>
                      </p:cNvPr>
                      <p:cNvPicPr/>
                      <p:nvPr/>
                    </p:nvPicPr>
                    <p:blipFill>
                      <a:blip r:embed="rId8"/>
                      <a:stretch>
                        <a:fillRect/>
                      </a:stretch>
                    </p:blipFill>
                    <p:spPr>
                      <a:xfrm>
                        <a:off x="5925470" y="2722563"/>
                        <a:ext cx="1257300" cy="444500"/>
                      </a:xfrm>
                      <a:prstGeom prst="rect">
                        <a:avLst/>
                      </a:prstGeom>
                    </p:spPr>
                  </p:pic>
                </p:oleObj>
              </mc:Fallback>
            </mc:AlternateContent>
          </a:graphicData>
        </a:graphic>
      </p:graphicFrame>
      <p:pic>
        <p:nvPicPr>
          <p:cNvPr id="17" name="Content Placeholder 16" descr="The reaction is as follows. N H 3, gas, + H 2 O, liquid, yields, N H 4, plus, + O H minus, aqueous, in a reversible reaction. The first conjugate acid, base pair is, N H 3, and N H 4, plus. The second pair is, H 2 O and O H minus.">
            <a:extLst>
              <a:ext uri="{FF2B5EF4-FFF2-40B4-BE49-F238E27FC236}">
                <a16:creationId xmlns:a16="http://schemas.microsoft.com/office/drawing/2014/main" id="{0F5D8272-1D4D-4142-B40E-846E1C1B0FD0}"/>
              </a:ext>
            </a:extLst>
          </p:cNvPr>
          <p:cNvPicPr>
            <a:picLocks noGrp="1" noChangeAspect="1"/>
          </p:cNvPicPr>
          <p:nvPr>
            <p:ph sz="quarter" idx="17"/>
          </p:nvPr>
        </p:nvPicPr>
        <p:blipFill>
          <a:blip r:embed="rId9"/>
          <a:stretch>
            <a:fillRect/>
          </a:stretch>
        </p:blipFill>
        <p:spPr>
          <a:xfrm>
            <a:off x="971873" y="3489970"/>
            <a:ext cx="7193903" cy="2432515"/>
          </a:xfrm>
          <a:prstGeom prst="rect">
            <a:avLst/>
          </a:prstGeom>
        </p:spPr>
      </p:pic>
    </p:spTree>
    <p:extLst>
      <p:ext uri="{BB962C8B-B14F-4D97-AF65-F5344CB8AC3E}">
        <p14:creationId xmlns:p14="http://schemas.microsoft.com/office/powerpoint/2010/main" val="3511805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8EE3-DAD1-4E77-ACAE-93A8FB46C13C}"/>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8A3D4A1E-8F34-43A7-AF91-903668FB6B06}"/>
              </a:ext>
            </a:extLst>
          </p:cNvPr>
          <p:cNvSpPr>
            <a:spLocks noGrp="1"/>
          </p:cNvSpPr>
          <p:nvPr>
            <p:ph sz="quarter" idx="14"/>
          </p:nvPr>
        </p:nvSpPr>
        <p:spPr>
          <a:xfrm>
            <a:off x="457200" y="1555200"/>
            <a:ext cx="8229600" cy="414000"/>
          </a:xfrm>
        </p:spPr>
        <p:txBody>
          <a:bodyPr/>
          <a:lstStyle/>
          <a:p>
            <a:pPr marL="432000" indent="-432000">
              <a:buFont typeface="+mj-lt"/>
              <a:buAutoNum type="arabicPeriod"/>
            </a:pPr>
            <a:r>
              <a:rPr lang="en-IN" sz="2400" dirty="0"/>
              <a:t>Write the conjugate base for each of the following acids:</a:t>
            </a:r>
          </a:p>
        </p:txBody>
      </p:sp>
      <p:sp>
        <p:nvSpPr>
          <p:cNvPr id="5" name="Content Placeholder 4">
            <a:extLst>
              <a:ext uri="{FF2B5EF4-FFF2-40B4-BE49-F238E27FC236}">
                <a16:creationId xmlns:a16="http://schemas.microsoft.com/office/drawing/2014/main" id="{46B7FFD5-0A39-4DC6-A3AF-B1ACC38A800B}"/>
              </a:ext>
            </a:extLst>
          </p:cNvPr>
          <p:cNvSpPr>
            <a:spLocks noGrp="1"/>
          </p:cNvSpPr>
          <p:nvPr>
            <p:ph sz="quarter" idx="15"/>
          </p:nvPr>
        </p:nvSpPr>
        <p:spPr>
          <a:xfrm>
            <a:off x="457200" y="2101330"/>
            <a:ext cx="1800000" cy="414000"/>
          </a:xfrm>
        </p:spPr>
        <p:txBody>
          <a:bodyPr/>
          <a:lstStyle/>
          <a:p>
            <a:pPr marL="432000" indent="0">
              <a:buNone/>
            </a:pPr>
            <a:r>
              <a:rPr lang="en-US" sz="2400" dirty="0">
                <a:solidFill>
                  <a:srgbClr val="007FA3"/>
                </a:solidFill>
              </a:rPr>
              <a:t>A.</a:t>
            </a:r>
            <a:r>
              <a:rPr lang="en-US" sz="2400" dirty="0"/>
              <a:t> H</a:t>
            </a:r>
            <a:r>
              <a:rPr lang="en-US" sz="100" dirty="0"/>
              <a:t> </a:t>
            </a:r>
            <a:r>
              <a:rPr lang="en-US" sz="2400" dirty="0"/>
              <a:t>B</a:t>
            </a:r>
            <a:r>
              <a:rPr lang="en-US" sz="100" dirty="0"/>
              <a:t> </a:t>
            </a:r>
            <a:r>
              <a:rPr lang="en-US" sz="2400" dirty="0"/>
              <a:t>r</a:t>
            </a:r>
          </a:p>
        </p:txBody>
      </p:sp>
      <p:sp>
        <p:nvSpPr>
          <p:cNvPr id="3" name="Content Placeholder 2">
            <a:extLst>
              <a:ext uri="{FF2B5EF4-FFF2-40B4-BE49-F238E27FC236}">
                <a16:creationId xmlns:a16="http://schemas.microsoft.com/office/drawing/2014/main" id="{796AD0AB-8AED-4893-B167-57501F6E6F67}"/>
              </a:ext>
            </a:extLst>
          </p:cNvPr>
          <p:cNvSpPr>
            <a:spLocks noGrp="1"/>
          </p:cNvSpPr>
          <p:nvPr>
            <p:ph sz="quarter" idx="16"/>
          </p:nvPr>
        </p:nvSpPr>
        <p:spPr>
          <a:xfrm>
            <a:off x="457200" y="2645399"/>
            <a:ext cx="864000" cy="414000"/>
          </a:xfrm>
          <a:noFill/>
          <a:ln>
            <a:noFill/>
          </a:ln>
        </p:spPr>
        <p:txBody>
          <a:bodyPr lIns="0" tIns="0" rIns="0" bIns="0" anchor="t" anchorCtr="0"/>
          <a:lstStyle/>
          <a:p>
            <a:pPr marL="432000" indent="0">
              <a:buNone/>
            </a:pPr>
            <a:r>
              <a:rPr lang="en-US" sz="2400" dirty="0">
                <a:solidFill>
                  <a:srgbClr val="007FA3"/>
                </a:solidFill>
              </a:rPr>
              <a:t>B.</a:t>
            </a:r>
          </a:p>
        </p:txBody>
      </p:sp>
      <p:graphicFrame>
        <p:nvGraphicFramePr>
          <p:cNvPr id="13" name="Object 12" descr="H sub 2 S">
            <a:extLst>
              <a:ext uri="{FF2B5EF4-FFF2-40B4-BE49-F238E27FC236}">
                <a16:creationId xmlns:a16="http://schemas.microsoft.com/office/drawing/2014/main" id="{A30FD5A1-68BC-4C4E-A136-D8C4F73A3B37}"/>
              </a:ext>
            </a:extLst>
          </p:cNvPr>
          <p:cNvGraphicFramePr>
            <a:graphicFrameLocks noChangeAspect="1"/>
          </p:cNvGraphicFramePr>
          <p:nvPr>
            <p:extLst/>
          </p:nvPr>
        </p:nvGraphicFramePr>
        <p:xfrm>
          <a:off x="1368877" y="2661441"/>
          <a:ext cx="558800" cy="381000"/>
        </p:xfrm>
        <a:graphic>
          <a:graphicData uri="http://schemas.openxmlformats.org/presentationml/2006/ole">
            <mc:AlternateContent xmlns:mc="http://schemas.openxmlformats.org/markup-compatibility/2006">
              <mc:Choice xmlns:v="urn:schemas-microsoft-com:vml" Requires="v">
                <p:oleObj spid="_x0000_s20492" name="Equation" r:id="rId3" imgW="558720" imgH="380880" progId="Equation.DSMT4">
                  <p:embed/>
                </p:oleObj>
              </mc:Choice>
              <mc:Fallback>
                <p:oleObj name="Equation" r:id="rId3" imgW="558720" imgH="380880" progId="Equation.DSMT4">
                  <p:embed/>
                  <p:pic>
                    <p:nvPicPr>
                      <p:cNvPr id="13" name="Object 12" descr="H sub 2 S">
                        <a:extLst>
                          <a:ext uri="{FF2B5EF4-FFF2-40B4-BE49-F238E27FC236}">
                            <a16:creationId xmlns:a16="http://schemas.microsoft.com/office/drawing/2014/main" id="{A30FD5A1-68BC-4C4E-A136-D8C4F73A3B37}"/>
                          </a:ext>
                        </a:extLst>
                      </p:cNvPr>
                      <p:cNvPicPr/>
                      <p:nvPr/>
                    </p:nvPicPr>
                    <p:blipFill>
                      <a:blip r:embed="rId4"/>
                      <a:stretch>
                        <a:fillRect/>
                      </a:stretch>
                    </p:blipFill>
                    <p:spPr>
                      <a:xfrm>
                        <a:off x="1368877" y="2661441"/>
                        <a:ext cx="5588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75FBEAB-8CD3-4EDA-AD0A-96E9E574B66E}"/>
              </a:ext>
            </a:extLst>
          </p:cNvPr>
          <p:cNvSpPr>
            <a:spLocks noGrp="1"/>
          </p:cNvSpPr>
          <p:nvPr>
            <p:ph sz="quarter" idx="17"/>
          </p:nvPr>
        </p:nvSpPr>
        <p:spPr>
          <a:xfrm>
            <a:off x="457200" y="3188552"/>
            <a:ext cx="864000" cy="414000"/>
          </a:xfrm>
          <a:noFill/>
          <a:ln>
            <a:noFill/>
          </a:ln>
        </p:spPr>
        <p:txBody>
          <a:bodyPr lIns="0" tIns="0" rIns="0" bIns="0" anchor="t" anchorCtr="0"/>
          <a:lstStyle/>
          <a:p>
            <a:pPr marL="432000" indent="0">
              <a:buNone/>
            </a:pPr>
            <a:r>
              <a:rPr lang="en-US" sz="2400" dirty="0">
                <a:solidFill>
                  <a:srgbClr val="007FA3"/>
                </a:solidFill>
              </a:rPr>
              <a:t>C.</a:t>
            </a:r>
          </a:p>
        </p:txBody>
      </p:sp>
      <p:graphicFrame>
        <p:nvGraphicFramePr>
          <p:cNvPr id="14" name="Object 13" descr="H sub 2 C O sub 3">
            <a:extLst>
              <a:ext uri="{FF2B5EF4-FFF2-40B4-BE49-F238E27FC236}">
                <a16:creationId xmlns:a16="http://schemas.microsoft.com/office/drawing/2014/main" id="{86E93A5D-3E9C-4387-BA0A-2947BF4990F0}"/>
              </a:ext>
            </a:extLst>
          </p:cNvPr>
          <p:cNvGraphicFramePr>
            <a:graphicFrameLocks noChangeAspect="1"/>
          </p:cNvGraphicFramePr>
          <p:nvPr>
            <p:extLst/>
          </p:nvPr>
        </p:nvGraphicFramePr>
        <p:xfrm>
          <a:off x="1386471" y="3189288"/>
          <a:ext cx="939800" cy="381000"/>
        </p:xfrm>
        <a:graphic>
          <a:graphicData uri="http://schemas.openxmlformats.org/presentationml/2006/ole">
            <mc:AlternateContent xmlns:mc="http://schemas.openxmlformats.org/markup-compatibility/2006">
              <mc:Choice xmlns:v="urn:schemas-microsoft-com:vml" Requires="v">
                <p:oleObj spid="_x0000_s20493" name="Equation" r:id="rId5" imgW="939600" imgH="380880" progId="Equation.DSMT4">
                  <p:embed/>
                </p:oleObj>
              </mc:Choice>
              <mc:Fallback>
                <p:oleObj name="Equation" r:id="rId5" imgW="939600" imgH="380880" progId="Equation.DSMT4">
                  <p:embed/>
                  <p:pic>
                    <p:nvPicPr>
                      <p:cNvPr id="14" name="Object 13" descr="H sub 2 C O sub 3">
                        <a:extLst>
                          <a:ext uri="{FF2B5EF4-FFF2-40B4-BE49-F238E27FC236}">
                            <a16:creationId xmlns:a16="http://schemas.microsoft.com/office/drawing/2014/main" id="{86E93A5D-3E9C-4387-BA0A-2947BF4990F0}"/>
                          </a:ext>
                        </a:extLst>
                      </p:cNvPr>
                      <p:cNvPicPr/>
                      <p:nvPr/>
                    </p:nvPicPr>
                    <p:blipFill>
                      <a:blip r:embed="rId6"/>
                      <a:stretch>
                        <a:fillRect/>
                      </a:stretch>
                    </p:blipFill>
                    <p:spPr>
                      <a:xfrm>
                        <a:off x="1386471" y="3189288"/>
                        <a:ext cx="9398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73232263-DA4C-4CB3-91B4-B712F1BDCD4C}"/>
              </a:ext>
            </a:extLst>
          </p:cNvPr>
          <p:cNvSpPr>
            <a:spLocks noGrp="1"/>
          </p:cNvSpPr>
          <p:nvPr>
            <p:ph sz="quarter" idx="18"/>
          </p:nvPr>
        </p:nvSpPr>
        <p:spPr>
          <a:xfrm>
            <a:off x="457200" y="3914268"/>
            <a:ext cx="8229600" cy="414000"/>
          </a:xfrm>
          <a:noFill/>
          <a:ln>
            <a:noFill/>
          </a:ln>
        </p:spPr>
        <p:txBody>
          <a:bodyPr lIns="0" tIns="0" rIns="0" bIns="0" anchor="t" anchorCtr="0"/>
          <a:lstStyle/>
          <a:p>
            <a:pPr marL="432000" indent="-432000">
              <a:buFont typeface="+mj-lt"/>
              <a:buAutoNum type="arabicPeriod" startAt="2"/>
            </a:pPr>
            <a:r>
              <a:rPr lang="en-IN" sz="2400" dirty="0"/>
              <a:t>Write the conjugate acid for each of the following bases:</a:t>
            </a:r>
          </a:p>
        </p:txBody>
      </p:sp>
      <p:sp>
        <p:nvSpPr>
          <p:cNvPr id="8" name="Content Placeholder 7">
            <a:extLst>
              <a:ext uri="{FF2B5EF4-FFF2-40B4-BE49-F238E27FC236}">
                <a16:creationId xmlns:a16="http://schemas.microsoft.com/office/drawing/2014/main" id="{552318FC-2509-4BA3-AF08-7BFE3D1919F2}"/>
              </a:ext>
            </a:extLst>
          </p:cNvPr>
          <p:cNvSpPr>
            <a:spLocks noGrp="1"/>
          </p:cNvSpPr>
          <p:nvPr>
            <p:ph sz="quarter" idx="19"/>
          </p:nvPr>
        </p:nvSpPr>
        <p:spPr>
          <a:xfrm>
            <a:off x="457200" y="4459464"/>
            <a:ext cx="864000" cy="414000"/>
          </a:xfrm>
          <a:noFill/>
          <a:ln>
            <a:noFill/>
          </a:ln>
        </p:spPr>
        <p:txBody>
          <a:bodyPr lIns="0" tIns="0" rIns="0" bIns="0" anchor="t" anchorCtr="0"/>
          <a:lstStyle/>
          <a:p>
            <a:pPr marL="432000" indent="0">
              <a:buNone/>
            </a:pPr>
            <a:r>
              <a:rPr lang="en-IN" sz="2400" dirty="0">
                <a:solidFill>
                  <a:srgbClr val="007FA3"/>
                </a:solidFill>
              </a:rPr>
              <a:t>A.</a:t>
            </a:r>
          </a:p>
        </p:txBody>
      </p:sp>
      <p:graphicFrame>
        <p:nvGraphicFramePr>
          <p:cNvPr id="15" name="Object 14" descr="N O sub 2 super minus">
            <a:extLst>
              <a:ext uri="{FF2B5EF4-FFF2-40B4-BE49-F238E27FC236}">
                <a16:creationId xmlns:a16="http://schemas.microsoft.com/office/drawing/2014/main" id="{CB7E4CFD-2739-4448-B232-2125FC88513D}"/>
              </a:ext>
            </a:extLst>
          </p:cNvPr>
          <p:cNvGraphicFramePr>
            <a:graphicFrameLocks noChangeAspect="1"/>
          </p:cNvGraphicFramePr>
          <p:nvPr>
            <p:extLst/>
          </p:nvPr>
        </p:nvGraphicFramePr>
        <p:xfrm>
          <a:off x="1410930" y="4392446"/>
          <a:ext cx="736600" cy="444500"/>
        </p:xfrm>
        <a:graphic>
          <a:graphicData uri="http://schemas.openxmlformats.org/presentationml/2006/ole">
            <mc:AlternateContent xmlns:mc="http://schemas.openxmlformats.org/markup-compatibility/2006">
              <mc:Choice xmlns:v="urn:schemas-microsoft-com:vml" Requires="v">
                <p:oleObj spid="_x0000_s20494" name="Equation" r:id="rId7" imgW="736560" imgH="444240" progId="Equation.DSMT4">
                  <p:embed/>
                </p:oleObj>
              </mc:Choice>
              <mc:Fallback>
                <p:oleObj name="Equation" r:id="rId7" imgW="736560" imgH="444240" progId="Equation.DSMT4">
                  <p:embed/>
                  <p:pic>
                    <p:nvPicPr>
                      <p:cNvPr id="15" name="Object 14" descr="N O sub 2 super minus">
                        <a:extLst>
                          <a:ext uri="{FF2B5EF4-FFF2-40B4-BE49-F238E27FC236}">
                            <a16:creationId xmlns:a16="http://schemas.microsoft.com/office/drawing/2014/main" id="{CB7E4CFD-2739-4448-B232-2125FC88513D}"/>
                          </a:ext>
                        </a:extLst>
                      </p:cNvPr>
                      <p:cNvPicPr/>
                      <p:nvPr/>
                    </p:nvPicPr>
                    <p:blipFill>
                      <a:blip r:embed="rId8"/>
                      <a:stretch>
                        <a:fillRect/>
                      </a:stretch>
                    </p:blipFill>
                    <p:spPr>
                      <a:xfrm>
                        <a:off x="1410930" y="4392446"/>
                        <a:ext cx="736600" cy="4445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6B002D77-6D40-45E3-BDDC-528C9B348F1E}"/>
              </a:ext>
            </a:extLst>
          </p:cNvPr>
          <p:cNvSpPr>
            <a:spLocks noGrp="1"/>
          </p:cNvSpPr>
          <p:nvPr>
            <p:ph sz="quarter" idx="20"/>
          </p:nvPr>
        </p:nvSpPr>
        <p:spPr>
          <a:xfrm>
            <a:off x="459564" y="5002672"/>
            <a:ext cx="864000" cy="414000"/>
          </a:xfrm>
          <a:noFill/>
          <a:ln>
            <a:noFill/>
          </a:ln>
        </p:spPr>
        <p:txBody>
          <a:bodyPr lIns="0" tIns="0" rIns="0" bIns="0" anchor="t" anchorCtr="0"/>
          <a:lstStyle/>
          <a:p>
            <a:pPr marL="432000" indent="0">
              <a:buNone/>
            </a:pPr>
            <a:r>
              <a:rPr lang="en-IN" sz="2400" dirty="0">
                <a:solidFill>
                  <a:srgbClr val="007FA3"/>
                </a:solidFill>
              </a:rPr>
              <a:t>B.</a:t>
            </a:r>
          </a:p>
        </p:txBody>
      </p:sp>
      <p:graphicFrame>
        <p:nvGraphicFramePr>
          <p:cNvPr id="16" name="Object 15" descr="N H sub 3">
            <a:extLst>
              <a:ext uri="{FF2B5EF4-FFF2-40B4-BE49-F238E27FC236}">
                <a16:creationId xmlns:a16="http://schemas.microsoft.com/office/drawing/2014/main" id="{447C549A-753E-40DF-84A4-4D9DB897FE78}"/>
              </a:ext>
            </a:extLst>
          </p:cNvPr>
          <p:cNvGraphicFramePr>
            <a:graphicFrameLocks noChangeAspect="1"/>
          </p:cNvGraphicFramePr>
          <p:nvPr>
            <p:extLst/>
          </p:nvPr>
        </p:nvGraphicFramePr>
        <p:xfrm>
          <a:off x="1431799" y="5019172"/>
          <a:ext cx="571500" cy="381000"/>
        </p:xfrm>
        <a:graphic>
          <a:graphicData uri="http://schemas.openxmlformats.org/presentationml/2006/ole">
            <mc:AlternateContent xmlns:mc="http://schemas.openxmlformats.org/markup-compatibility/2006">
              <mc:Choice xmlns:v="urn:schemas-microsoft-com:vml" Requires="v">
                <p:oleObj spid="_x0000_s20495" name="Equation" r:id="rId9" imgW="571320" imgH="380880" progId="Equation.DSMT4">
                  <p:embed/>
                </p:oleObj>
              </mc:Choice>
              <mc:Fallback>
                <p:oleObj name="Equation" r:id="rId9" imgW="571320" imgH="380880" progId="Equation.DSMT4">
                  <p:embed/>
                  <p:pic>
                    <p:nvPicPr>
                      <p:cNvPr id="16" name="Object 15" descr="N H sub 3">
                        <a:extLst>
                          <a:ext uri="{FF2B5EF4-FFF2-40B4-BE49-F238E27FC236}">
                            <a16:creationId xmlns:a16="http://schemas.microsoft.com/office/drawing/2014/main" id="{447C549A-753E-40DF-84A4-4D9DB897FE78}"/>
                          </a:ext>
                        </a:extLst>
                      </p:cNvPr>
                      <p:cNvPicPr/>
                      <p:nvPr/>
                    </p:nvPicPr>
                    <p:blipFill>
                      <a:blip r:embed="rId10"/>
                      <a:stretch>
                        <a:fillRect/>
                      </a:stretch>
                    </p:blipFill>
                    <p:spPr>
                      <a:xfrm>
                        <a:off x="1431799" y="5019172"/>
                        <a:ext cx="5715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6B857D82-33FE-4BCD-A06C-9D4D143D743B}"/>
              </a:ext>
            </a:extLst>
          </p:cNvPr>
          <p:cNvSpPr>
            <a:spLocks noGrp="1"/>
          </p:cNvSpPr>
          <p:nvPr>
            <p:ph sz="quarter" idx="21"/>
          </p:nvPr>
        </p:nvSpPr>
        <p:spPr>
          <a:xfrm>
            <a:off x="457200" y="5562934"/>
            <a:ext cx="864000" cy="414000"/>
          </a:xfrm>
          <a:noFill/>
          <a:ln>
            <a:noFill/>
          </a:ln>
        </p:spPr>
        <p:txBody>
          <a:bodyPr lIns="0" tIns="0" rIns="0" bIns="0" anchor="t" anchorCtr="0"/>
          <a:lstStyle/>
          <a:p>
            <a:pPr marL="432000" indent="0">
              <a:buNone/>
            </a:pPr>
            <a:r>
              <a:rPr lang="en-IN" sz="2400" dirty="0">
                <a:solidFill>
                  <a:srgbClr val="007FA3"/>
                </a:solidFill>
              </a:rPr>
              <a:t>C.</a:t>
            </a:r>
          </a:p>
        </p:txBody>
      </p:sp>
      <p:graphicFrame>
        <p:nvGraphicFramePr>
          <p:cNvPr id="17" name="Object 16" descr="O H super minus">
            <a:extLst>
              <a:ext uri="{FF2B5EF4-FFF2-40B4-BE49-F238E27FC236}">
                <a16:creationId xmlns:a16="http://schemas.microsoft.com/office/drawing/2014/main" id="{6FB7A8C8-4950-4B5F-A664-2D400B5EC991}"/>
              </a:ext>
            </a:extLst>
          </p:cNvPr>
          <p:cNvGraphicFramePr>
            <a:graphicFrameLocks noChangeAspect="1"/>
          </p:cNvGraphicFramePr>
          <p:nvPr>
            <p:extLst/>
          </p:nvPr>
        </p:nvGraphicFramePr>
        <p:xfrm>
          <a:off x="1412875" y="5522245"/>
          <a:ext cx="609600" cy="368300"/>
        </p:xfrm>
        <a:graphic>
          <a:graphicData uri="http://schemas.openxmlformats.org/presentationml/2006/ole">
            <mc:AlternateContent xmlns:mc="http://schemas.openxmlformats.org/markup-compatibility/2006">
              <mc:Choice xmlns:v="urn:schemas-microsoft-com:vml" Requires="v">
                <p:oleObj spid="_x0000_s20496" name="Equation" r:id="rId11" imgW="609480" imgH="368280" progId="Equation.DSMT4">
                  <p:embed/>
                </p:oleObj>
              </mc:Choice>
              <mc:Fallback>
                <p:oleObj name="Equation" r:id="rId11" imgW="609480" imgH="368280" progId="Equation.DSMT4">
                  <p:embed/>
                  <p:pic>
                    <p:nvPicPr>
                      <p:cNvPr id="17" name="Object 16" descr="O H super minus">
                        <a:extLst>
                          <a:ext uri="{FF2B5EF4-FFF2-40B4-BE49-F238E27FC236}">
                            <a16:creationId xmlns:a16="http://schemas.microsoft.com/office/drawing/2014/main" id="{6FB7A8C8-4950-4B5F-A664-2D400B5EC991}"/>
                          </a:ext>
                        </a:extLst>
                      </p:cNvPr>
                      <p:cNvPicPr/>
                      <p:nvPr/>
                    </p:nvPicPr>
                    <p:blipFill>
                      <a:blip r:embed="rId12"/>
                      <a:stretch>
                        <a:fillRect/>
                      </a:stretch>
                    </p:blipFill>
                    <p:spPr>
                      <a:xfrm>
                        <a:off x="1412875" y="5522245"/>
                        <a:ext cx="609600" cy="368300"/>
                      </a:xfrm>
                      <a:prstGeom prst="rect">
                        <a:avLst/>
                      </a:prstGeom>
                    </p:spPr>
                  </p:pic>
                </p:oleObj>
              </mc:Fallback>
            </mc:AlternateContent>
          </a:graphicData>
        </a:graphic>
      </p:graphicFrame>
    </p:spTree>
    <p:extLst>
      <p:ext uri="{BB962C8B-B14F-4D97-AF65-F5344CB8AC3E}">
        <p14:creationId xmlns:p14="http://schemas.microsoft.com/office/powerpoint/2010/main" val="2330333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A963-F1A4-40D1-ACC7-7BFF7C2D5A94}"/>
              </a:ext>
            </a:extLst>
          </p:cNvPr>
          <p:cNvSpPr>
            <a:spLocks noGrp="1"/>
          </p:cNvSpPr>
          <p:nvPr>
            <p:ph type="title"/>
          </p:nvPr>
        </p:nvSpPr>
        <p:spPr/>
        <p:txBody>
          <a:bodyPr/>
          <a:lstStyle/>
          <a:p>
            <a:r>
              <a:rPr lang="en-US" dirty="0"/>
              <a:t>Solution 2 </a:t>
            </a:r>
            <a:r>
              <a:rPr lang="en-US" sz="2000" b="0" dirty="0"/>
              <a:t>(1 of 2)</a:t>
            </a:r>
            <a:endParaRPr lang="en-IN" dirty="0"/>
          </a:p>
        </p:txBody>
      </p:sp>
      <p:sp>
        <p:nvSpPr>
          <p:cNvPr id="4" name="Content Placeholder 3">
            <a:extLst>
              <a:ext uri="{FF2B5EF4-FFF2-40B4-BE49-F238E27FC236}">
                <a16:creationId xmlns:a16="http://schemas.microsoft.com/office/drawing/2014/main" id="{E193A7D2-F00F-4253-B7E3-9C92596B682F}"/>
              </a:ext>
            </a:extLst>
          </p:cNvPr>
          <p:cNvSpPr>
            <a:spLocks noGrp="1"/>
          </p:cNvSpPr>
          <p:nvPr>
            <p:ph sz="quarter" idx="14"/>
          </p:nvPr>
        </p:nvSpPr>
        <p:spPr>
          <a:xfrm>
            <a:off x="457200" y="1546532"/>
            <a:ext cx="8229600" cy="475248"/>
          </a:xfrm>
        </p:spPr>
        <p:txBody>
          <a:bodyPr/>
          <a:lstStyle/>
          <a:p>
            <a:pPr marL="457632" indent="-457200">
              <a:buFont typeface="+mj-lt"/>
              <a:buAutoNum type="arabicPeriod"/>
            </a:pPr>
            <a:r>
              <a:rPr lang="en-IN" sz="2400" dirty="0"/>
              <a:t>Write the conjugate base for each of the following acids:</a:t>
            </a:r>
          </a:p>
        </p:txBody>
      </p:sp>
      <p:sp>
        <p:nvSpPr>
          <p:cNvPr id="5" name="Content Placeholder 4">
            <a:extLst>
              <a:ext uri="{FF2B5EF4-FFF2-40B4-BE49-F238E27FC236}">
                <a16:creationId xmlns:a16="http://schemas.microsoft.com/office/drawing/2014/main" id="{131F9015-F388-4BFB-A9D0-015284E32460}"/>
              </a:ext>
            </a:extLst>
          </p:cNvPr>
          <p:cNvSpPr>
            <a:spLocks noGrp="1"/>
          </p:cNvSpPr>
          <p:nvPr>
            <p:ph sz="quarter" idx="15"/>
          </p:nvPr>
        </p:nvSpPr>
        <p:spPr>
          <a:xfrm>
            <a:off x="879544" y="2559868"/>
            <a:ext cx="461576" cy="480344"/>
          </a:xfrm>
        </p:spPr>
        <p:txBody>
          <a:bodyPr/>
          <a:lstStyle/>
          <a:p>
            <a:pPr marL="432" indent="0">
              <a:buNone/>
            </a:pPr>
            <a:r>
              <a:rPr lang="en-US" sz="2400" dirty="0">
                <a:solidFill>
                  <a:schemeClr val="tx2"/>
                </a:solidFill>
              </a:rPr>
              <a:t>A.</a:t>
            </a:r>
            <a:endParaRPr lang="en-IN" sz="2400" dirty="0">
              <a:solidFill>
                <a:schemeClr val="tx2"/>
              </a:solidFill>
            </a:endParaRPr>
          </a:p>
        </p:txBody>
      </p:sp>
      <p:graphicFrame>
        <p:nvGraphicFramePr>
          <p:cNvPr id="13" name="Object 12" descr="H B r yields H superscript plus, plus B r minus.">
            <a:extLst>
              <a:ext uri="{FF2B5EF4-FFF2-40B4-BE49-F238E27FC236}">
                <a16:creationId xmlns:a16="http://schemas.microsoft.com/office/drawing/2014/main" id="{EEB08456-47E2-408B-9147-769FCE70191A}"/>
              </a:ext>
            </a:extLst>
          </p:cNvPr>
          <p:cNvGraphicFramePr>
            <a:graphicFrameLocks noChangeAspect="1"/>
          </p:cNvGraphicFramePr>
          <p:nvPr>
            <p:extLst/>
          </p:nvPr>
        </p:nvGraphicFramePr>
        <p:xfrm>
          <a:off x="1446588" y="2534014"/>
          <a:ext cx="2984500" cy="406400"/>
        </p:xfrm>
        <a:graphic>
          <a:graphicData uri="http://schemas.openxmlformats.org/presentationml/2006/ole">
            <mc:AlternateContent xmlns:mc="http://schemas.openxmlformats.org/markup-compatibility/2006">
              <mc:Choice xmlns:v="urn:schemas-microsoft-com:vml" Requires="v">
                <p:oleObj spid="_x0000_s21512" name="Equation" r:id="rId3" imgW="2984400" imgH="406080" progId="Equation.DSMT4">
                  <p:embed/>
                </p:oleObj>
              </mc:Choice>
              <mc:Fallback>
                <p:oleObj name="Equation" r:id="rId3" imgW="2984400" imgH="406080" progId="Equation.DSMT4">
                  <p:embed/>
                  <p:pic>
                    <p:nvPicPr>
                      <p:cNvPr id="13" name="Object 12" descr="H B r yields H superscript plus, plus B r minus.">
                        <a:extLst>
                          <a:ext uri="{FF2B5EF4-FFF2-40B4-BE49-F238E27FC236}">
                            <a16:creationId xmlns:a16="http://schemas.microsoft.com/office/drawing/2014/main" id="{EEB08456-47E2-408B-9147-769FCE70191A}"/>
                          </a:ext>
                        </a:extLst>
                      </p:cNvPr>
                      <p:cNvPicPr/>
                      <p:nvPr/>
                    </p:nvPicPr>
                    <p:blipFill>
                      <a:blip r:embed="rId4"/>
                      <a:stretch>
                        <a:fillRect/>
                      </a:stretch>
                    </p:blipFill>
                    <p:spPr>
                      <a:xfrm>
                        <a:off x="1446588" y="2534014"/>
                        <a:ext cx="2984500" cy="406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9C913DF3-BD70-4CB2-8D1E-BCCCEF7AD581}"/>
              </a:ext>
            </a:extLst>
          </p:cNvPr>
          <p:cNvSpPr>
            <a:spLocks noGrp="1"/>
          </p:cNvSpPr>
          <p:nvPr>
            <p:ph sz="quarter" idx="16"/>
          </p:nvPr>
        </p:nvSpPr>
        <p:spPr>
          <a:xfrm>
            <a:off x="883581" y="3206159"/>
            <a:ext cx="424871" cy="519746"/>
          </a:xfrm>
        </p:spPr>
        <p:txBody>
          <a:bodyPr/>
          <a:lstStyle/>
          <a:p>
            <a:pPr marL="0" indent="0">
              <a:buNone/>
            </a:pPr>
            <a:r>
              <a:rPr lang="en-US" sz="2400" dirty="0">
                <a:solidFill>
                  <a:schemeClr val="tx2"/>
                </a:solidFill>
              </a:rPr>
              <a:t>B.</a:t>
            </a:r>
            <a:endParaRPr lang="en-IN" sz="2400" dirty="0"/>
          </a:p>
        </p:txBody>
      </p:sp>
      <p:graphicFrame>
        <p:nvGraphicFramePr>
          <p:cNvPr id="14" name="Object 13" descr="H 2 S yields H superscript plus, plus H S minus.">
            <a:extLst>
              <a:ext uri="{FF2B5EF4-FFF2-40B4-BE49-F238E27FC236}">
                <a16:creationId xmlns:a16="http://schemas.microsoft.com/office/drawing/2014/main" id="{0438F71C-D9AE-4349-9BBA-7CA1C91EED58}"/>
              </a:ext>
            </a:extLst>
          </p:cNvPr>
          <p:cNvGraphicFramePr>
            <a:graphicFrameLocks noChangeAspect="1"/>
          </p:cNvGraphicFramePr>
          <p:nvPr>
            <p:extLst/>
          </p:nvPr>
        </p:nvGraphicFramePr>
        <p:xfrm>
          <a:off x="1447221" y="3206159"/>
          <a:ext cx="3060700" cy="419100"/>
        </p:xfrm>
        <a:graphic>
          <a:graphicData uri="http://schemas.openxmlformats.org/presentationml/2006/ole">
            <mc:AlternateContent xmlns:mc="http://schemas.openxmlformats.org/markup-compatibility/2006">
              <mc:Choice xmlns:v="urn:schemas-microsoft-com:vml" Requires="v">
                <p:oleObj spid="_x0000_s21513" name="Equation" r:id="rId5" imgW="3060360" imgH="419040" progId="Equation.DSMT4">
                  <p:embed/>
                </p:oleObj>
              </mc:Choice>
              <mc:Fallback>
                <p:oleObj name="Equation" r:id="rId5" imgW="3060360" imgH="419040" progId="Equation.DSMT4">
                  <p:embed/>
                  <p:pic>
                    <p:nvPicPr>
                      <p:cNvPr id="14" name="Object 13" descr="H 2 S yields H superscript plus, plus H S minus.">
                        <a:extLst>
                          <a:ext uri="{FF2B5EF4-FFF2-40B4-BE49-F238E27FC236}">
                            <a16:creationId xmlns:a16="http://schemas.microsoft.com/office/drawing/2014/main" id="{0438F71C-D9AE-4349-9BBA-7CA1C91EED58}"/>
                          </a:ext>
                        </a:extLst>
                      </p:cNvPr>
                      <p:cNvPicPr/>
                      <p:nvPr/>
                    </p:nvPicPr>
                    <p:blipFill>
                      <a:blip r:embed="rId6"/>
                      <a:stretch>
                        <a:fillRect/>
                      </a:stretch>
                    </p:blipFill>
                    <p:spPr>
                      <a:xfrm>
                        <a:off x="1447221" y="3206159"/>
                        <a:ext cx="30607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9476C302-8F22-4976-96B2-34621FD279F5}"/>
              </a:ext>
            </a:extLst>
          </p:cNvPr>
          <p:cNvSpPr>
            <a:spLocks noGrp="1"/>
          </p:cNvSpPr>
          <p:nvPr>
            <p:ph sz="quarter" idx="17"/>
          </p:nvPr>
        </p:nvSpPr>
        <p:spPr>
          <a:xfrm>
            <a:off x="883581" y="3918434"/>
            <a:ext cx="461576" cy="519746"/>
          </a:xfrm>
        </p:spPr>
        <p:txBody>
          <a:bodyPr/>
          <a:lstStyle/>
          <a:p>
            <a:pPr marL="432" indent="0">
              <a:buNone/>
            </a:pPr>
            <a:r>
              <a:rPr lang="en-US" sz="2400" dirty="0">
                <a:solidFill>
                  <a:schemeClr val="tx2"/>
                </a:solidFill>
              </a:rPr>
              <a:t>C.</a:t>
            </a:r>
            <a:endParaRPr lang="en-IN" sz="2400" dirty="0">
              <a:solidFill>
                <a:schemeClr val="tx2"/>
              </a:solidFill>
            </a:endParaRPr>
          </a:p>
        </p:txBody>
      </p:sp>
      <p:graphicFrame>
        <p:nvGraphicFramePr>
          <p:cNvPr id="15" name="Object 14" descr="H 2 C O 3 yields H superscript plus, plus H C O 3 superscript minus.">
            <a:extLst>
              <a:ext uri="{FF2B5EF4-FFF2-40B4-BE49-F238E27FC236}">
                <a16:creationId xmlns:a16="http://schemas.microsoft.com/office/drawing/2014/main" id="{26A93689-FBFB-49B3-A79C-3842FF52B412}"/>
              </a:ext>
            </a:extLst>
          </p:cNvPr>
          <p:cNvGraphicFramePr>
            <a:graphicFrameLocks noChangeAspect="1"/>
          </p:cNvGraphicFramePr>
          <p:nvPr>
            <p:extLst/>
          </p:nvPr>
        </p:nvGraphicFramePr>
        <p:xfrm>
          <a:off x="1492308" y="3918434"/>
          <a:ext cx="3810000" cy="419100"/>
        </p:xfrm>
        <a:graphic>
          <a:graphicData uri="http://schemas.openxmlformats.org/presentationml/2006/ole">
            <mc:AlternateContent xmlns:mc="http://schemas.openxmlformats.org/markup-compatibility/2006">
              <mc:Choice xmlns:v="urn:schemas-microsoft-com:vml" Requires="v">
                <p:oleObj spid="_x0000_s21514" name="Equation" r:id="rId7" imgW="3809880" imgH="419040" progId="Equation.DSMT4">
                  <p:embed/>
                </p:oleObj>
              </mc:Choice>
              <mc:Fallback>
                <p:oleObj name="Equation" r:id="rId7" imgW="3809880" imgH="419040" progId="Equation.DSMT4">
                  <p:embed/>
                  <p:pic>
                    <p:nvPicPr>
                      <p:cNvPr id="15" name="Object 14" descr="H 2 C O 3 yields H superscript plus, plus H C O 3 superscript minus.">
                        <a:extLst>
                          <a:ext uri="{FF2B5EF4-FFF2-40B4-BE49-F238E27FC236}">
                            <a16:creationId xmlns:a16="http://schemas.microsoft.com/office/drawing/2014/main" id="{26A93689-FBFB-49B3-A79C-3842FF52B412}"/>
                          </a:ext>
                        </a:extLst>
                      </p:cNvPr>
                      <p:cNvPicPr/>
                      <p:nvPr/>
                    </p:nvPicPr>
                    <p:blipFill>
                      <a:blip r:embed="rId8"/>
                      <a:stretch>
                        <a:fillRect/>
                      </a:stretch>
                    </p:blipFill>
                    <p:spPr>
                      <a:xfrm>
                        <a:off x="1492308" y="3918434"/>
                        <a:ext cx="3810000" cy="419100"/>
                      </a:xfrm>
                      <a:prstGeom prst="rect">
                        <a:avLst/>
                      </a:prstGeom>
                    </p:spPr>
                  </p:pic>
                </p:oleObj>
              </mc:Fallback>
            </mc:AlternateContent>
          </a:graphicData>
        </a:graphic>
      </p:graphicFrame>
    </p:spTree>
    <p:extLst>
      <p:ext uri="{BB962C8B-B14F-4D97-AF65-F5344CB8AC3E}">
        <p14:creationId xmlns:p14="http://schemas.microsoft.com/office/powerpoint/2010/main" val="1462495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A963-F1A4-40D1-ACC7-7BFF7C2D5A94}"/>
              </a:ext>
            </a:extLst>
          </p:cNvPr>
          <p:cNvSpPr>
            <a:spLocks noGrp="1"/>
          </p:cNvSpPr>
          <p:nvPr>
            <p:ph type="title"/>
          </p:nvPr>
        </p:nvSpPr>
        <p:spPr/>
        <p:txBody>
          <a:bodyPr/>
          <a:lstStyle/>
          <a:p>
            <a:r>
              <a:rPr lang="en-US" dirty="0"/>
              <a:t>Solution 2 </a:t>
            </a:r>
            <a:r>
              <a:rPr lang="en-US" sz="2000" b="0" dirty="0"/>
              <a:t>(2 of 2)</a:t>
            </a:r>
            <a:endParaRPr lang="en-IN" dirty="0"/>
          </a:p>
        </p:txBody>
      </p:sp>
      <p:sp>
        <p:nvSpPr>
          <p:cNvPr id="4" name="Content Placeholder 3">
            <a:extLst>
              <a:ext uri="{FF2B5EF4-FFF2-40B4-BE49-F238E27FC236}">
                <a16:creationId xmlns:a16="http://schemas.microsoft.com/office/drawing/2014/main" id="{E193A7D2-F00F-4253-B7E3-9C92596B682F}"/>
              </a:ext>
            </a:extLst>
          </p:cNvPr>
          <p:cNvSpPr>
            <a:spLocks noGrp="1"/>
          </p:cNvSpPr>
          <p:nvPr>
            <p:ph sz="quarter" idx="14"/>
          </p:nvPr>
        </p:nvSpPr>
        <p:spPr>
          <a:xfrm>
            <a:off x="457200" y="1555200"/>
            <a:ext cx="8267700" cy="414000"/>
          </a:xfrm>
        </p:spPr>
        <p:txBody>
          <a:bodyPr/>
          <a:lstStyle/>
          <a:p>
            <a:pPr marL="432000" indent="-432000">
              <a:buFont typeface="+mj-lt"/>
              <a:buAutoNum type="arabicPeriod" startAt="2"/>
            </a:pPr>
            <a:r>
              <a:rPr lang="en-IN" sz="2400" dirty="0">
                <a:solidFill>
                  <a:schemeClr val="tx1"/>
                </a:solidFill>
              </a:rPr>
              <a:t>Write the conjugate acid for each of the following: Add an</a:t>
            </a:r>
          </a:p>
        </p:txBody>
      </p:sp>
      <p:graphicFrame>
        <p:nvGraphicFramePr>
          <p:cNvPr id="16" name="Object 15" descr="H super plus">
            <a:extLst>
              <a:ext uri="{FF2B5EF4-FFF2-40B4-BE49-F238E27FC236}">
                <a16:creationId xmlns:a16="http://schemas.microsoft.com/office/drawing/2014/main" id="{1B1AC31E-5BF0-4045-B69E-913AB4348C56}"/>
              </a:ext>
            </a:extLst>
          </p:cNvPr>
          <p:cNvGraphicFramePr>
            <a:graphicFrameLocks noChangeAspect="1"/>
          </p:cNvGraphicFramePr>
          <p:nvPr>
            <p:extLst/>
          </p:nvPr>
        </p:nvGraphicFramePr>
        <p:xfrm>
          <a:off x="913397" y="2054413"/>
          <a:ext cx="368300" cy="355600"/>
        </p:xfrm>
        <a:graphic>
          <a:graphicData uri="http://schemas.openxmlformats.org/presentationml/2006/ole">
            <mc:AlternateContent xmlns:mc="http://schemas.openxmlformats.org/markup-compatibility/2006">
              <mc:Choice xmlns:v="urn:schemas-microsoft-com:vml" Requires="v">
                <p:oleObj spid="_x0000_s22538" name="Equation" r:id="rId3" imgW="368280" imgH="355320" progId="Equation.DSMT4">
                  <p:embed/>
                </p:oleObj>
              </mc:Choice>
              <mc:Fallback>
                <p:oleObj name="Equation" r:id="rId3" imgW="368280" imgH="355320" progId="Equation.DSMT4">
                  <p:embed/>
                  <p:pic>
                    <p:nvPicPr>
                      <p:cNvPr id="16" name="Object 15" descr="H super plus">
                        <a:extLst>
                          <a:ext uri="{FF2B5EF4-FFF2-40B4-BE49-F238E27FC236}">
                            <a16:creationId xmlns:a16="http://schemas.microsoft.com/office/drawing/2014/main" id="{1B1AC31E-5BF0-4045-B69E-913AB4348C56}"/>
                          </a:ext>
                        </a:extLst>
                      </p:cNvPr>
                      <p:cNvPicPr/>
                      <p:nvPr/>
                    </p:nvPicPr>
                    <p:blipFill>
                      <a:blip r:embed="rId4"/>
                      <a:stretch>
                        <a:fillRect/>
                      </a:stretch>
                    </p:blipFill>
                    <p:spPr>
                      <a:xfrm>
                        <a:off x="913397" y="2054413"/>
                        <a:ext cx="368300" cy="355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31F9015-F388-4BFB-A9D0-015284E32460}"/>
              </a:ext>
            </a:extLst>
          </p:cNvPr>
          <p:cNvSpPr>
            <a:spLocks noGrp="1"/>
          </p:cNvSpPr>
          <p:nvPr>
            <p:ph sz="quarter" idx="15"/>
          </p:nvPr>
        </p:nvSpPr>
        <p:spPr>
          <a:xfrm>
            <a:off x="1444213" y="2057297"/>
            <a:ext cx="7231620" cy="414000"/>
          </a:xfrm>
        </p:spPr>
        <p:txBody>
          <a:bodyPr/>
          <a:lstStyle/>
          <a:p>
            <a:pPr marL="432" indent="0">
              <a:buNone/>
            </a:pPr>
            <a:r>
              <a:rPr lang="en-IN" sz="2400" dirty="0">
                <a:solidFill>
                  <a:schemeClr val="tx1"/>
                </a:solidFill>
              </a:rPr>
              <a:t>to each base to get the conjugate acid.</a:t>
            </a:r>
          </a:p>
        </p:txBody>
      </p:sp>
      <p:sp>
        <p:nvSpPr>
          <p:cNvPr id="3" name="Content Placeholder 2">
            <a:extLst>
              <a:ext uri="{FF2B5EF4-FFF2-40B4-BE49-F238E27FC236}">
                <a16:creationId xmlns:a16="http://schemas.microsoft.com/office/drawing/2014/main" id="{9C913DF3-BD70-4CB2-8D1E-BCCCEF7AD581}"/>
              </a:ext>
            </a:extLst>
          </p:cNvPr>
          <p:cNvSpPr>
            <a:spLocks noGrp="1"/>
          </p:cNvSpPr>
          <p:nvPr>
            <p:ph sz="quarter" idx="16"/>
          </p:nvPr>
        </p:nvSpPr>
        <p:spPr>
          <a:xfrm>
            <a:off x="457200" y="2609584"/>
            <a:ext cx="864000" cy="414000"/>
          </a:xfrm>
        </p:spPr>
        <p:txBody>
          <a:bodyPr/>
          <a:lstStyle/>
          <a:p>
            <a:pPr marL="432000" lvl="0" indent="0">
              <a:buNone/>
            </a:pPr>
            <a:r>
              <a:rPr lang="en-US" sz="2400" dirty="0">
                <a:solidFill>
                  <a:srgbClr val="007FA3"/>
                </a:solidFill>
              </a:rPr>
              <a:t>A.</a:t>
            </a:r>
          </a:p>
        </p:txBody>
      </p:sp>
      <p:graphicFrame>
        <p:nvGraphicFramePr>
          <p:cNvPr id="13" name="Object 12" descr="N O 2 superscript minus plus H plus yields H N O 2.">
            <a:extLst>
              <a:ext uri="{FF2B5EF4-FFF2-40B4-BE49-F238E27FC236}">
                <a16:creationId xmlns:a16="http://schemas.microsoft.com/office/drawing/2014/main" id="{EEB08456-47E2-408B-9147-769FCE70191A}"/>
              </a:ext>
            </a:extLst>
          </p:cNvPr>
          <p:cNvGraphicFramePr>
            <a:graphicFrameLocks noChangeAspect="1"/>
          </p:cNvGraphicFramePr>
          <p:nvPr>
            <p:extLst/>
          </p:nvPr>
        </p:nvGraphicFramePr>
        <p:xfrm>
          <a:off x="1455180" y="2582144"/>
          <a:ext cx="3492500" cy="419100"/>
        </p:xfrm>
        <a:graphic>
          <a:graphicData uri="http://schemas.openxmlformats.org/presentationml/2006/ole">
            <mc:AlternateContent xmlns:mc="http://schemas.openxmlformats.org/markup-compatibility/2006">
              <mc:Choice xmlns:v="urn:schemas-microsoft-com:vml" Requires="v">
                <p:oleObj spid="_x0000_s22539" name="Equation" r:id="rId5" imgW="3492360" imgH="419040" progId="Equation.DSMT4">
                  <p:embed/>
                </p:oleObj>
              </mc:Choice>
              <mc:Fallback>
                <p:oleObj name="Equation" r:id="rId5" imgW="3492360" imgH="419040" progId="Equation.DSMT4">
                  <p:embed/>
                  <p:pic>
                    <p:nvPicPr>
                      <p:cNvPr id="13" name="Object 12" descr="N O 2 superscript minus plus H plus yields H N O 2.">
                        <a:extLst>
                          <a:ext uri="{FF2B5EF4-FFF2-40B4-BE49-F238E27FC236}">
                            <a16:creationId xmlns:a16="http://schemas.microsoft.com/office/drawing/2014/main" id="{EEB08456-47E2-408B-9147-769FCE70191A}"/>
                          </a:ext>
                        </a:extLst>
                      </p:cNvPr>
                      <p:cNvPicPr/>
                      <p:nvPr/>
                    </p:nvPicPr>
                    <p:blipFill>
                      <a:blip r:embed="rId6"/>
                      <a:stretch>
                        <a:fillRect/>
                      </a:stretch>
                    </p:blipFill>
                    <p:spPr>
                      <a:xfrm>
                        <a:off x="1455180" y="2582144"/>
                        <a:ext cx="34925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9476C302-8F22-4976-96B2-34621FD279F5}"/>
              </a:ext>
            </a:extLst>
          </p:cNvPr>
          <p:cNvSpPr>
            <a:spLocks noGrp="1"/>
          </p:cNvSpPr>
          <p:nvPr>
            <p:ph sz="quarter" idx="17"/>
          </p:nvPr>
        </p:nvSpPr>
        <p:spPr>
          <a:xfrm>
            <a:off x="457200" y="3254848"/>
            <a:ext cx="864000" cy="414000"/>
          </a:xfrm>
          <a:noFill/>
          <a:ln>
            <a:noFill/>
          </a:ln>
        </p:spPr>
        <p:txBody>
          <a:bodyPr lIns="0" tIns="0" rIns="0" bIns="0" anchor="t" anchorCtr="0"/>
          <a:lstStyle/>
          <a:p>
            <a:pPr marL="432000" indent="0">
              <a:buNone/>
            </a:pPr>
            <a:r>
              <a:rPr lang="en-US" sz="2400" dirty="0">
                <a:solidFill>
                  <a:srgbClr val="007FA3"/>
                </a:solidFill>
              </a:rPr>
              <a:t>B.</a:t>
            </a:r>
            <a:endParaRPr lang="en-IN" sz="2400" dirty="0">
              <a:solidFill>
                <a:srgbClr val="007FA3"/>
              </a:solidFill>
            </a:endParaRPr>
          </a:p>
        </p:txBody>
      </p:sp>
      <p:graphicFrame>
        <p:nvGraphicFramePr>
          <p:cNvPr id="14" name="Object 13" descr="N H 3 plus H plus yields N H 4 superscript plus.">
            <a:extLst>
              <a:ext uri="{FF2B5EF4-FFF2-40B4-BE49-F238E27FC236}">
                <a16:creationId xmlns:a16="http://schemas.microsoft.com/office/drawing/2014/main" id="{0438F71C-D9AE-4349-9BBA-7CA1C91EED58}"/>
              </a:ext>
            </a:extLst>
          </p:cNvPr>
          <p:cNvGraphicFramePr>
            <a:graphicFrameLocks noChangeAspect="1"/>
          </p:cNvGraphicFramePr>
          <p:nvPr>
            <p:extLst/>
          </p:nvPr>
        </p:nvGraphicFramePr>
        <p:xfrm>
          <a:off x="1444213" y="3231837"/>
          <a:ext cx="3225800" cy="419100"/>
        </p:xfrm>
        <a:graphic>
          <a:graphicData uri="http://schemas.openxmlformats.org/presentationml/2006/ole">
            <mc:AlternateContent xmlns:mc="http://schemas.openxmlformats.org/markup-compatibility/2006">
              <mc:Choice xmlns:v="urn:schemas-microsoft-com:vml" Requires="v">
                <p:oleObj spid="_x0000_s22540" name="Equation" r:id="rId7" imgW="3225600" imgH="419040" progId="Equation.DSMT4">
                  <p:embed/>
                </p:oleObj>
              </mc:Choice>
              <mc:Fallback>
                <p:oleObj name="Equation" r:id="rId7" imgW="3225600" imgH="419040" progId="Equation.DSMT4">
                  <p:embed/>
                  <p:pic>
                    <p:nvPicPr>
                      <p:cNvPr id="14" name="Object 13" descr="N H 3 plus H plus yields N H 4 superscript plus.">
                        <a:extLst>
                          <a:ext uri="{FF2B5EF4-FFF2-40B4-BE49-F238E27FC236}">
                            <a16:creationId xmlns:a16="http://schemas.microsoft.com/office/drawing/2014/main" id="{0438F71C-D9AE-4349-9BBA-7CA1C91EED58}"/>
                          </a:ext>
                        </a:extLst>
                      </p:cNvPr>
                      <p:cNvPicPr/>
                      <p:nvPr/>
                    </p:nvPicPr>
                    <p:blipFill>
                      <a:blip r:embed="rId8"/>
                      <a:stretch>
                        <a:fillRect/>
                      </a:stretch>
                    </p:blipFill>
                    <p:spPr>
                      <a:xfrm>
                        <a:off x="1444213" y="3231837"/>
                        <a:ext cx="322580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E2B54C6-D36B-462B-AD42-D7287441CD61}"/>
              </a:ext>
            </a:extLst>
          </p:cNvPr>
          <p:cNvSpPr>
            <a:spLocks noGrp="1"/>
          </p:cNvSpPr>
          <p:nvPr>
            <p:ph sz="quarter" idx="18"/>
          </p:nvPr>
        </p:nvSpPr>
        <p:spPr>
          <a:xfrm>
            <a:off x="457200" y="3919220"/>
            <a:ext cx="864000" cy="414000"/>
          </a:xfrm>
          <a:noFill/>
          <a:ln>
            <a:noFill/>
          </a:ln>
        </p:spPr>
        <p:txBody>
          <a:bodyPr lIns="0" tIns="0" rIns="0" bIns="0" anchor="t" anchorCtr="0"/>
          <a:lstStyle/>
          <a:p>
            <a:pPr marL="432000" indent="0">
              <a:buNone/>
            </a:pPr>
            <a:r>
              <a:rPr lang="en-IN" sz="2400" dirty="0">
                <a:solidFill>
                  <a:srgbClr val="007FA3"/>
                </a:solidFill>
              </a:rPr>
              <a:t>C.</a:t>
            </a:r>
          </a:p>
        </p:txBody>
      </p:sp>
      <p:graphicFrame>
        <p:nvGraphicFramePr>
          <p:cNvPr id="15" name="Object 14" descr="O H minus, plus H plus yields H 2 O.">
            <a:extLst>
              <a:ext uri="{FF2B5EF4-FFF2-40B4-BE49-F238E27FC236}">
                <a16:creationId xmlns:a16="http://schemas.microsoft.com/office/drawing/2014/main" id="{26A93689-FBFB-49B3-A79C-3842FF52B412}"/>
              </a:ext>
            </a:extLst>
          </p:cNvPr>
          <p:cNvGraphicFramePr>
            <a:graphicFrameLocks noChangeAspect="1"/>
          </p:cNvGraphicFramePr>
          <p:nvPr>
            <p:extLst/>
          </p:nvPr>
        </p:nvGraphicFramePr>
        <p:xfrm>
          <a:off x="1455180" y="3908949"/>
          <a:ext cx="3124200" cy="419100"/>
        </p:xfrm>
        <a:graphic>
          <a:graphicData uri="http://schemas.openxmlformats.org/presentationml/2006/ole">
            <mc:AlternateContent xmlns:mc="http://schemas.openxmlformats.org/markup-compatibility/2006">
              <mc:Choice xmlns:v="urn:schemas-microsoft-com:vml" Requires="v">
                <p:oleObj spid="_x0000_s22541" name="Equation" r:id="rId9" imgW="3124080" imgH="419040" progId="Equation.DSMT4">
                  <p:embed/>
                </p:oleObj>
              </mc:Choice>
              <mc:Fallback>
                <p:oleObj name="Equation" r:id="rId9" imgW="3124080" imgH="419040" progId="Equation.DSMT4">
                  <p:embed/>
                  <p:pic>
                    <p:nvPicPr>
                      <p:cNvPr id="15" name="Object 14" descr="O H minus, plus H plus yields H 2 O.">
                        <a:extLst>
                          <a:ext uri="{FF2B5EF4-FFF2-40B4-BE49-F238E27FC236}">
                            <a16:creationId xmlns:a16="http://schemas.microsoft.com/office/drawing/2014/main" id="{26A93689-FBFB-49B3-A79C-3842FF52B412}"/>
                          </a:ext>
                        </a:extLst>
                      </p:cNvPr>
                      <p:cNvPicPr/>
                      <p:nvPr/>
                    </p:nvPicPr>
                    <p:blipFill>
                      <a:blip r:embed="rId10"/>
                      <a:stretch>
                        <a:fillRect/>
                      </a:stretch>
                    </p:blipFill>
                    <p:spPr>
                      <a:xfrm>
                        <a:off x="1455180" y="3908949"/>
                        <a:ext cx="3124200" cy="419100"/>
                      </a:xfrm>
                      <a:prstGeom prst="rect">
                        <a:avLst/>
                      </a:prstGeom>
                    </p:spPr>
                  </p:pic>
                </p:oleObj>
              </mc:Fallback>
            </mc:AlternateContent>
          </a:graphicData>
        </a:graphic>
      </p:graphicFrame>
    </p:spTree>
    <p:extLst>
      <p:ext uri="{BB962C8B-B14F-4D97-AF65-F5344CB8AC3E}">
        <p14:creationId xmlns:p14="http://schemas.microsoft.com/office/powerpoint/2010/main" val="1004068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F5DF-4733-48D5-92E3-1E10E7F87498}"/>
              </a:ext>
            </a:extLst>
          </p:cNvPr>
          <p:cNvSpPr>
            <a:spLocks noGrp="1"/>
          </p:cNvSpPr>
          <p:nvPr>
            <p:ph type="title"/>
          </p:nvPr>
        </p:nvSpPr>
        <p:spPr/>
        <p:txBody>
          <a:bodyPr/>
          <a:lstStyle/>
          <a:p>
            <a:r>
              <a:rPr lang="en-US" dirty="0"/>
              <a:t>Learning Check 3</a:t>
            </a:r>
          </a:p>
        </p:txBody>
      </p:sp>
      <p:sp>
        <p:nvSpPr>
          <p:cNvPr id="4" name="Content Placeholder 3">
            <a:extLst>
              <a:ext uri="{FF2B5EF4-FFF2-40B4-BE49-F238E27FC236}">
                <a16:creationId xmlns:a16="http://schemas.microsoft.com/office/drawing/2014/main" id="{31DE136F-8A1F-4CA8-94B5-B87220D5849F}"/>
              </a:ext>
            </a:extLst>
          </p:cNvPr>
          <p:cNvSpPr>
            <a:spLocks noGrp="1"/>
          </p:cNvSpPr>
          <p:nvPr>
            <p:ph sz="quarter" idx="14"/>
          </p:nvPr>
        </p:nvSpPr>
        <p:spPr>
          <a:xfrm>
            <a:off x="457200" y="1555200"/>
            <a:ext cx="8229600" cy="414000"/>
          </a:xfrm>
        </p:spPr>
        <p:txBody>
          <a:bodyPr/>
          <a:lstStyle/>
          <a:p>
            <a:pPr marL="0" indent="0">
              <a:buNone/>
            </a:pPr>
            <a:r>
              <a:rPr lang="en-IN" sz="2400" dirty="0">
                <a:solidFill>
                  <a:schemeClr val="tx1"/>
                </a:solidFill>
              </a:rPr>
              <a:t>Identify the sets that contain acid–base conjugate pairs.</a:t>
            </a:r>
          </a:p>
        </p:txBody>
      </p:sp>
      <p:sp>
        <p:nvSpPr>
          <p:cNvPr id="3" name="Content Placeholder 2">
            <a:extLst>
              <a:ext uri="{FF2B5EF4-FFF2-40B4-BE49-F238E27FC236}">
                <a16:creationId xmlns:a16="http://schemas.microsoft.com/office/drawing/2014/main" id="{F61845D7-ED83-496B-AFCD-2BF7117ECD5E}"/>
              </a:ext>
            </a:extLst>
          </p:cNvPr>
          <p:cNvSpPr>
            <a:spLocks noGrp="1"/>
          </p:cNvSpPr>
          <p:nvPr>
            <p:ph sz="quarter" idx="15"/>
          </p:nvPr>
        </p:nvSpPr>
        <p:spPr>
          <a:xfrm>
            <a:off x="457200" y="2340000"/>
            <a:ext cx="414000" cy="414000"/>
          </a:xfrm>
        </p:spPr>
        <p:txBody>
          <a:bodyPr/>
          <a:lstStyle/>
          <a:p>
            <a:pPr marL="432" indent="0">
              <a:buNone/>
            </a:pPr>
            <a:r>
              <a:rPr lang="en-US" sz="2400" dirty="0">
                <a:solidFill>
                  <a:srgbClr val="007FA3"/>
                </a:solidFill>
              </a:rPr>
              <a:t>1.</a:t>
            </a:r>
          </a:p>
        </p:txBody>
      </p:sp>
      <p:graphicFrame>
        <p:nvGraphicFramePr>
          <p:cNvPr id="15" name="Object 14" descr="H 2 C O 3, C O 3 2 minus">
            <a:extLst>
              <a:ext uri="{FF2B5EF4-FFF2-40B4-BE49-F238E27FC236}">
                <a16:creationId xmlns:a16="http://schemas.microsoft.com/office/drawing/2014/main" id="{F8DF0488-414D-46FD-A9FD-DDF995DE79BD}"/>
              </a:ext>
            </a:extLst>
          </p:cNvPr>
          <p:cNvGraphicFramePr>
            <a:graphicFrameLocks noChangeAspect="1"/>
          </p:cNvGraphicFramePr>
          <p:nvPr>
            <p:extLst/>
          </p:nvPr>
        </p:nvGraphicFramePr>
        <p:xfrm>
          <a:off x="960280" y="2280758"/>
          <a:ext cx="1689100" cy="457200"/>
        </p:xfrm>
        <a:graphic>
          <a:graphicData uri="http://schemas.openxmlformats.org/presentationml/2006/ole">
            <mc:AlternateContent xmlns:mc="http://schemas.openxmlformats.org/markup-compatibility/2006">
              <mc:Choice xmlns:v="urn:schemas-microsoft-com:vml" Requires="v">
                <p:oleObj spid="_x0000_s23564" name="Equation" r:id="rId3" imgW="1688760" imgH="457200" progId="Equation.DSMT4">
                  <p:embed/>
                </p:oleObj>
              </mc:Choice>
              <mc:Fallback>
                <p:oleObj name="Equation" r:id="rId3" imgW="1688760" imgH="457200" progId="Equation.DSMT4">
                  <p:embed/>
                  <p:pic>
                    <p:nvPicPr>
                      <p:cNvPr id="15" name="Object 14" descr="H 2 C O 3, C O 3 2 minus">
                        <a:extLst>
                          <a:ext uri="{FF2B5EF4-FFF2-40B4-BE49-F238E27FC236}">
                            <a16:creationId xmlns:a16="http://schemas.microsoft.com/office/drawing/2014/main" id="{F8DF0488-414D-46FD-A9FD-DDF995DE79BD}"/>
                          </a:ext>
                        </a:extLst>
                      </p:cNvPr>
                      <p:cNvPicPr/>
                      <p:nvPr/>
                    </p:nvPicPr>
                    <p:blipFill>
                      <a:blip r:embed="rId4"/>
                      <a:stretch>
                        <a:fillRect/>
                      </a:stretch>
                    </p:blipFill>
                    <p:spPr>
                      <a:xfrm>
                        <a:off x="960280" y="2280758"/>
                        <a:ext cx="1689100" cy="457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C826034-CC2F-4C3F-8AFA-AF4ED5D8E5E8}"/>
              </a:ext>
            </a:extLst>
          </p:cNvPr>
          <p:cNvSpPr>
            <a:spLocks noGrp="1"/>
          </p:cNvSpPr>
          <p:nvPr>
            <p:ph sz="quarter" idx="16"/>
          </p:nvPr>
        </p:nvSpPr>
        <p:spPr>
          <a:xfrm>
            <a:off x="457200" y="2988000"/>
            <a:ext cx="414000" cy="414000"/>
          </a:xfrm>
        </p:spPr>
        <p:txBody>
          <a:bodyPr/>
          <a:lstStyle/>
          <a:p>
            <a:pPr marL="0" indent="0">
              <a:buNone/>
            </a:pPr>
            <a:r>
              <a:rPr lang="en-US" sz="2400" dirty="0">
                <a:solidFill>
                  <a:srgbClr val="007FA3"/>
                </a:solidFill>
              </a:rPr>
              <a:t>2.</a:t>
            </a:r>
            <a:endParaRPr lang="en-US" sz="100" dirty="0">
              <a:solidFill>
                <a:srgbClr val="007FA3"/>
              </a:solidFill>
            </a:endParaRPr>
          </a:p>
        </p:txBody>
      </p:sp>
      <p:graphicFrame>
        <p:nvGraphicFramePr>
          <p:cNvPr id="17" name="Object 16" descr="H 2 C O 3, C O 3 2 minus">
            <a:extLst>
              <a:ext uri="{FF2B5EF4-FFF2-40B4-BE49-F238E27FC236}">
                <a16:creationId xmlns:a16="http://schemas.microsoft.com/office/drawing/2014/main" id="{28DFADA5-C632-4142-976E-CC575FB08F11}"/>
              </a:ext>
            </a:extLst>
          </p:cNvPr>
          <p:cNvGraphicFramePr>
            <a:graphicFrameLocks noChangeAspect="1"/>
          </p:cNvGraphicFramePr>
          <p:nvPr>
            <p:extLst/>
          </p:nvPr>
        </p:nvGraphicFramePr>
        <p:xfrm>
          <a:off x="960280" y="2925945"/>
          <a:ext cx="1955800" cy="457200"/>
        </p:xfrm>
        <a:graphic>
          <a:graphicData uri="http://schemas.openxmlformats.org/presentationml/2006/ole">
            <mc:AlternateContent xmlns:mc="http://schemas.openxmlformats.org/markup-compatibility/2006">
              <mc:Choice xmlns:v="urn:schemas-microsoft-com:vml" Requires="v">
                <p:oleObj spid="_x0000_s23565" name="Equation" r:id="rId5" imgW="1955520" imgH="457200" progId="Equation.DSMT4">
                  <p:embed/>
                </p:oleObj>
              </mc:Choice>
              <mc:Fallback>
                <p:oleObj name="Equation" r:id="rId5" imgW="1955520" imgH="457200" progId="Equation.DSMT4">
                  <p:embed/>
                  <p:pic>
                    <p:nvPicPr>
                      <p:cNvPr id="17" name="Object 16" descr="H 2 C O 3, C O 3 2 minus">
                        <a:extLst>
                          <a:ext uri="{FF2B5EF4-FFF2-40B4-BE49-F238E27FC236}">
                            <a16:creationId xmlns:a16="http://schemas.microsoft.com/office/drawing/2014/main" id="{28DFADA5-C632-4142-976E-CC575FB08F11}"/>
                          </a:ext>
                        </a:extLst>
                      </p:cNvPr>
                      <p:cNvPicPr/>
                      <p:nvPr/>
                    </p:nvPicPr>
                    <p:blipFill>
                      <a:blip r:embed="rId6"/>
                      <a:stretch>
                        <a:fillRect/>
                      </a:stretch>
                    </p:blipFill>
                    <p:spPr>
                      <a:xfrm>
                        <a:off x="960280" y="2925945"/>
                        <a:ext cx="1955800" cy="4572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7D08144F-86B3-44FA-820B-C2F13CE21C93}"/>
              </a:ext>
            </a:extLst>
          </p:cNvPr>
          <p:cNvSpPr>
            <a:spLocks noGrp="1"/>
          </p:cNvSpPr>
          <p:nvPr>
            <p:ph sz="quarter" idx="17"/>
          </p:nvPr>
        </p:nvSpPr>
        <p:spPr>
          <a:xfrm>
            <a:off x="457200" y="3664168"/>
            <a:ext cx="414000" cy="414000"/>
          </a:xfrm>
        </p:spPr>
        <p:txBody>
          <a:bodyPr/>
          <a:lstStyle/>
          <a:p>
            <a:pPr marL="0" indent="0">
              <a:buNone/>
            </a:pPr>
            <a:r>
              <a:rPr lang="en-US" sz="2400" dirty="0">
                <a:solidFill>
                  <a:srgbClr val="007FA3"/>
                </a:solidFill>
              </a:rPr>
              <a:t>3.</a:t>
            </a:r>
          </a:p>
        </p:txBody>
      </p:sp>
      <p:graphicFrame>
        <p:nvGraphicFramePr>
          <p:cNvPr id="18" name="Object 17" descr="H 2 C O 3, C O 3 2 minus">
            <a:extLst>
              <a:ext uri="{FF2B5EF4-FFF2-40B4-BE49-F238E27FC236}">
                <a16:creationId xmlns:a16="http://schemas.microsoft.com/office/drawing/2014/main" id="{8007EFA3-6D83-4B10-95AD-7F838C7B93B5}"/>
              </a:ext>
            </a:extLst>
          </p:cNvPr>
          <p:cNvGraphicFramePr>
            <a:graphicFrameLocks noChangeAspect="1"/>
          </p:cNvGraphicFramePr>
          <p:nvPr>
            <p:extLst/>
          </p:nvPr>
        </p:nvGraphicFramePr>
        <p:xfrm>
          <a:off x="960280" y="3605021"/>
          <a:ext cx="1435100" cy="457200"/>
        </p:xfrm>
        <a:graphic>
          <a:graphicData uri="http://schemas.openxmlformats.org/presentationml/2006/ole">
            <mc:AlternateContent xmlns:mc="http://schemas.openxmlformats.org/markup-compatibility/2006">
              <mc:Choice xmlns:v="urn:schemas-microsoft-com:vml" Requires="v">
                <p:oleObj spid="_x0000_s23566" name="Equation" r:id="rId7" imgW="1434960" imgH="457200" progId="Equation.DSMT4">
                  <p:embed/>
                </p:oleObj>
              </mc:Choice>
              <mc:Fallback>
                <p:oleObj name="Equation" r:id="rId7" imgW="1434960" imgH="457200" progId="Equation.DSMT4">
                  <p:embed/>
                  <p:pic>
                    <p:nvPicPr>
                      <p:cNvPr id="18" name="Object 17" descr="H 2 C O 3, C O 3 2 minus">
                        <a:extLst>
                          <a:ext uri="{FF2B5EF4-FFF2-40B4-BE49-F238E27FC236}">
                            <a16:creationId xmlns:a16="http://schemas.microsoft.com/office/drawing/2014/main" id="{8007EFA3-6D83-4B10-95AD-7F838C7B93B5}"/>
                          </a:ext>
                        </a:extLst>
                      </p:cNvPr>
                      <p:cNvPicPr/>
                      <p:nvPr/>
                    </p:nvPicPr>
                    <p:blipFill>
                      <a:blip r:embed="rId8"/>
                      <a:stretch>
                        <a:fillRect/>
                      </a:stretch>
                    </p:blipFill>
                    <p:spPr>
                      <a:xfrm>
                        <a:off x="960280" y="3605021"/>
                        <a:ext cx="1435100" cy="4572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56385983-21DA-40AD-8B56-292A19583650}"/>
              </a:ext>
            </a:extLst>
          </p:cNvPr>
          <p:cNvSpPr>
            <a:spLocks noGrp="1"/>
          </p:cNvSpPr>
          <p:nvPr>
            <p:ph sz="quarter" idx="18"/>
          </p:nvPr>
        </p:nvSpPr>
        <p:spPr>
          <a:xfrm>
            <a:off x="457200" y="4324389"/>
            <a:ext cx="414000" cy="414000"/>
          </a:xfrm>
        </p:spPr>
        <p:txBody>
          <a:bodyPr/>
          <a:lstStyle/>
          <a:p>
            <a:pPr marL="0" indent="0">
              <a:buNone/>
            </a:pPr>
            <a:r>
              <a:rPr lang="en-US" sz="2400" dirty="0">
                <a:solidFill>
                  <a:srgbClr val="007FA3"/>
                </a:solidFill>
              </a:rPr>
              <a:t>4.</a:t>
            </a:r>
          </a:p>
        </p:txBody>
      </p:sp>
      <p:graphicFrame>
        <p:nvGraphicFramePr>
          <p:cNvPr id="19" name="Object 18" descr="H 2 C O 3, C O 3 2 minus">
            <a:extLst>
              <a:ext uri="{FF2B5EF4-FFF2-40B4-BE49-F238E27FC236}">
                <a16:creationId xmlns:a16="http://schemas.microsoft.com/office/drawing/2014/main" id="{DF561510-B360-4A65-98D5-07FE71A061A1}"/>
              </a:ext>
            </a:extLst>
          </p:cNvPr>
          <p:cNvGraphicFramePr>
            <a:graphicFrameLocks noChangeAspect="1"/>
          </p:cNvGraphicFramePr>
          <p:nvPr>
            <p:extLst/>
          </p:nvPr>
        </p:nvGraphicFramePr>
        <p:xfrm>
          <a:off x="960862" y="4264630"/>
          <a:ext cx="1270000" cy="457200"/>
        </p:xfrm>
        <a:graphic>
          <a:graphicData uri="http://schemas.openxmlformats.org/presentationml/2006/ole">
            <mc:AlternateContent xmlns:mc="http://schemas.openxmlformats.org/markup-compatibility/2006">
              <mc:Choice xmlns:v="urn:schemas-microsoft-com:vml" Requires="v">
                <p:oleObj spid="_x0000_s23567" name="Equation" r:id="rId9" imgW="1269720" imgH="457200" progId="Equation.DSMT4">
                  <p:embed/>
                </p:oleObj>
              </mc:Choice>
              <mc:Fallback>
                <p:oleObj name="Equation" r:id="rId9" imgW="1269720" imgH="457200" progId="Equation.DSMT4">
                  <p:embed/>
                  <p:pic>
                    <p:nvPicPr>
                      <p:cNvPr id="19" name="Object 18" descr="H 2 C O 3, C O 3 2 minus">
                        <a:extLst>
                          <a:ext uri="{FF2B5EF4-FFF2-40B4-BE49-F238E27FC236}">
                            <a16:creationId xmlns:a16="http://schemas.microsoft.com/office/drawing/2014/main" id="{DF561510-B360-4A65-98D5-07FE71A061A1}"/>
                          </a:ext>
                        </a:extLst>
                      </p:cNvPr>
                      <p:cNvPicPr/>
                      <p:nvPr/>
                    </p:nvPicPr>
                    <p:blipFill>
                      <a:blip r:embed="rId10"/>
                      <a:stretch>
                        <a:fillRect/>
                      </a:stretch>
                    </p:blipFill>
                    <p:spPr>
                      <a:xfrm>
                        <a:off x="960862" y="4264630"/>
                        <a:ext cx="1270000" cy="4572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3F90258A-839A-4084-8135-42148FDC6D15}"/>
              </a:ext>
            </a:extLst>
          </p:cNvPr>
          <p:cNvSpPr>
            <a:spLocks noGrp="1"/>
          </p:cNvSpPr>
          <p:nvPr>
            <p:ph sz="quarter" idx="19"/>
          </p:nvPr>
        </p:nvSpPr>
        <p:spPr>
          <a:xfrm>
            <a:off x="457200" y="4997359"/>
            <a:ext cx="414000" cy="414000"/>
          </a:xfrm>
          <a:noFill/>
          <a:ln>
            <a:noFill/>
          </a:ln>
        </p:spPr>
        <p:txBody>
          <a:bodyPr lIns="0" tIns="0" rIns="0" bIns="0" anchor="t" anchorCtr="0"/>
          <a:lstStyle/>
          <a:p>
            <a:pPr marL="0" indent="0">
              <a:buNone/>
            </a:pPr>
            <a:r>
              <a:rPr lang="en-IN" sz="2400" dirty="0">
                <a:solidFill>
                  <a:srgbClr val="007FA3"/>
                </a:solidFill>
              </a:rPr>
              <a:t>5.</a:t>
            </a:r>
          </a:p>
        </p:txBody>
      </p:sp>
      <p:graphicFrame>
        <p:nvGraphicFramePr>
          <p:cNvPr id="20" name="Object 19" descr="H 2 C O 3, C O 3 2 minus">
            <a:extLst>
              <a:ext uri="{FF2B5EF4-FFF2-40B4-BE49-F238E27FC236}">
                <a16:creationId xmlns:a16="http://schemas.microsoft.com/office/drawing/2014/main" id="{1EF730AA-2120-4271-8263-42A0470B9FEF}"/>
              </a:ext>
            </a:extLst>
          </p:cNvPr>
          <p:cNvGraphicFramePr>
            <a:graphicFrameLocks noChangeAspect="1"/>
          </p:cNvGraphicFramePr>
          <p:nvPr>
            <p:extLst/>
          </p:nvPr>
        </p:nvGraphicFramePr>
        <p:xfrm>
          <a:off x="960862" y="4954588"/>
          <a:ext cx="1460500" cy="457200"/>
        </p:xfrm>
        <a:graphic>
          <a:graphicData uri="http://schemas.openxmlformats.org/presentationml/2006/ole">
            <mc:AlternateContent xmlns:mc="http://schemas.openxmlformats.org/markup-compatibility/2006">
              <mc:Choice xmlns:v="urn:schemas-microsoft-com:vml" Requires="v">
                <p:oleObj spid="_x0000_s23568" name="Equation" r:id="rId11" imgW="1460160" imgH="457200" progId="Equation.DSMT4">
                  <p:embed/>
                </p:oleObj>
              </mc:Choice>
              <mc:Fallback>
                <p:oleObj name="Equation" r:id="rId11" imgW="1460160" imgH="457200" progId="Equation.DSMT4">
                  <p:embed/>
                  <p:pic>
                    <p:nvPicPr>
                      <p:cNvPr id="20" name="Object 19" descr="H 2 C O 3, C O 3 2 minus">
                        <a:extLst>
                          <a:ext uri="{FF2B5EF4-FFF2-40B4-BE49-F238E27FC236}">
                            <a16:creationId xmlns:a16="http://schemas.microsoft.com/office/drawing/2014/main" id="{1EF730AA-2120-4271-8263-42A0470B9FEF}"/>
                          </a:ext>
                        </a:extLst>
                      </p:cNvPr>
                      <p:cNvPicPr/>
                      <p:nvPr/>
                    </p:nvPicPr>
                    <p:blipFill>
                      <a:blip r:embed="rId12"/>
                      <a:stretch>
                        <a:fillRect/>
                      </a:stretch>
                    </p:blipFill>
                    <p:spPr>
                      <a:xfrm>
                        <a:off x="960862" y="4954588"/>
                        <a:ext cx="1460500" cy="457200"/>
                      </a:xfrm>
                      <a:prstGeom prst="rect">
                        <a:avLst/>
                      </a:prstGeom>
                    </p:spPr>
                  </p:pic>
                </p:oleObj>
              </mc:Fallback>
            </mc:AlternateContent>
          </a:graphicData>
        </a:graphic>
      </p:graphicFrame>
    </p:spTree>
    <p:extLst>
      <p:ext uri="{BB962C8B-B14F-4D97-AF65-F5344CB8AC3E}">
        <p14:creationId xmlns:p14="http://schemas.microsoft.com/office/powerpoint/2010/main" val="918484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F5DF-4733-48D5-92E3-1E10E7F87498}"/>
              </a:ext>
            </a:extLst>
          </p:cNvPr>
          <p:cNvSpPr>
            <a:spLocks noGrp="1"/>
          </p:cNvSpPr>
          <p:nvPr>
            <p:ph type="title"/>
          </p:nvPr>
        </p:nvSpPr>
        <p:spPr/>
        <p:txBody>
          <a:bodyPr/>
          <a:lstStyle/>
          <a:p>
            <a:r>
              <a:rPr lang="en-US" dirty="0"/>
              <a:t>Solution 3</a:t>
            </a:r>
          </a:p>
        </p:txBody>
      </p:sp>
      <p:sp>
        <p:nvSpPr>
          <p:cNvPr id="4" name="Content Placeholder 3">
            <a:extLst>
              <a:ext uri="{FF2B5EF4-FFF2-40B4-BE49-F238E27FC236}">
                <a16:creationId xmlns:a16="http://schemas.microsoft.com/office/drawing/2014/main" id="{31DE136F-8A1F-4CA8-94B5-B87220D5849F}"/>
              </a:ext>
            </a:extLst>
          </p:cNvPr>
          <p:cNvSpPr>
            <a:spLocks noGrp="1"/>
          </p:cNvSpPr>
          <p:nvPr>
            <p:ph sz="quarter" idx="14"/>
          </p:nvPr>
        </p:nvSpPr>
        <p:spPr>
          <a:xfrm>
            <a:off x="457200" y="1555200"/>
            <a:ext cx="8229600" cy="414000"/>
          </a:xfrm>
        </p:spPr>
        <p:txBody>
          <a:bodyPr/>
          <a:lstStyle/>
          <a:p>
            <a:pPr marL="0" indent="0">
              <a:buNone/>
            </a:pPr>
            <a:r>
              <a:rPr lang="en-IN" sz="2400" dirty="0">
                <a:solidFill>
                  <a:schemeClr val="tx1"/>
                </a:solidFill>
              </a:rPr>
              <a:t>Identify the sets that contain acid–base conjugate pairs.</a:t>
            </a:r>
          </a:p>
        </p:txBody>
      </p:sp>
      <p:sp>
        <p:nvSpPr>
          <p:cNvPr id="3" name="Content Placeholder 2">
            <a:extLst>
              <a:ext uri="{FF2B5EF4-FFF2-40B4-BE49-F238E27FC236}">
                <a16:creationId xmlns:a16="http://schemas.microsoft.com/office/drawing/2014/main" id="{F61845D7-ED83-496B-AFCD-2BF7117ECD5E}"/>
              </a:ext>
            </a:extLst>
          </p:cNvPr>
          <p:cNvSpPr>
            <a:spLocks noGrp="1"/>
          </p:cNvSpPr>
          <p:nvPr>
            <p:ph sz="quarter" idx="15"/>
          </p:nvPr>
        </p:nvSpPr>
        <p:spPr>
          <a:xfrm>
            <a:off x="457200" y="2340000"/>
            <a:ext cx="414000" cy="414000"/>
          </a:xfrm>
        </p:spPr>
        <p:txBody>
          <a:bodyPr/>
          <a:lstStyle/>
          <a:p>
            <a:pPr marL="432" indent="0">
              <a:buNone/>
            </a:pPr>
            <a:r>
              <a:rPr lang="en-US" sz="2400" dirty="0">
                <a:solidFill>
                  <a:srgbClr val="007FA3"/>
                </a:solidFill>
              </a:rPr>
              <a:t>1.</a:t>
            </a:r>
          </a:p>
        </p:txBody>
      </p:sp>
      <p:graphicFrame>
        <p:nvGraphicFramePr>
          <p:cNvPr id="15" name="Object 14" descr="H 2 C O 3, C O 3 2 minus">
            <a:extLst>
              <a:ext uri="{FF2B5EF4-FFF2-40B4-BE49-F238E27FC236}">
                <a16:creationId xmlns:a16="http://schemas.microsoft.com/office/drawing/2014/main" id="{F8DF0488-414D-46FD-A9FD-DDF995DE79BD}"/>
              </a:ext>
            </a:extLst>
          </p:cNvPr>
          <p:cNvGraphicFramePr>
            <a:graphicFrameLocks noChangeAspect="1"/>
          </p:cNvGraphicFramePr>
          <p:nvPr>
            <p:extLst/>
          </p:nvPr>
        </p:nvGraphicFramePr>
        <p:xfrm>
          <a:off x="960280" y="2280758"/>
          <a:ext cx="1689100" cy="457200"/>
        </p:xfrm>
        <a:graphic>
          <a:graphicData uri="http://schemas.openxmlformats.org/presentationml/2006/ole">
            <mc:AlternateContent xmlns:mc="http://schemas.openxmlformats.org/markup-compatibility/2006">
              <mc:Choice xmlns:v="urn:schemas-microsoft-com:vml" Requires="v">
                <p:oleObj spid="_x0000_s24588" name="Equation" r:id="rId3" imgW="1688760" imgH="457200" progId="Equation.DSMT4">
                  <p:embed/>
                </p:oleObj>
              </mc:Choice>
              <mc:Fallback>
                <p:oleObj name="Equation" r:id="rId3" imgW="1688760" imgH="457200" progId="Equation.DSMT4">
                  <p:embed/>
                  <p:pic>
                    <p:nvPicPr>
                      <p:cNvPr id="15" name="Object 14" descr="H 2 C O 3, C O 3 2 minus">
                        <a:extLst>
                          <a:ext uri="{FF2B5EF4-FFF2-40B4-BE49-F238E27FC236}">
                            <a16:creationId xmlns:a16="http://schemas.microsoft.com/office/drawing/2014/main" id="{F8DF0488-414D-46FD-A9FD-DDF995DE79BD}"/>
                          </a:ext>
                        </a:extLst>
                      </p:cNvPr>
                      <p:cNvPicPr/>
                      <p:nvPr/>
                    </p:nvPicPr>
                    <p:blipFill>
                      <a:blip r:embed="rId4"/>
                      <a:stretch>
                        <a:fillRect/>
                      </a:stretch>
                    </p:blipFill>
                    <p:spPr>
                      <a:xfrm>
                        <a:off x="960280" y="2280758"/>
                        <a:ext cx="1689100" cy="457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0C826034-CC2F-4C3F-8AFA-AF4ED5D8E5E8}"/>
              </a:ext>
            </a:extLst>
          </p:cNvPr>
          <p:cNvSpPr>
            <a:spLocks noGrp="1"/>
          </p:cNvSpPr>
          <p:nvPr>
            <p:ph sz="quarter" idx="16"/>
          </p:nvPr>
        </p:nvSpPr>
        <p:spPr>
          <a:xfrm>
            <a:off x="3600000" y="2340000"/>
            <a:ext cx="5086800" cy="414000"/>
          </a:xfrm>
        </p:spPr>
        <p:txBody>
          <a:bodyPr/>
          <a:lstStyle/>
          <a:p>
            <a:pPr marL="0" indent="0">
              <a:buNone/>
            </a:pPr>
            <a:r>
              <a:rPr lang="en-US" sz="2400" dirty="0">
                <a:solidFill>
                  <a:schemeClr val="tx1"/>
                </a:solidFill>
              </a:rPr>
              <a:t>acid, conjugate base</a:t>
            </a:r>
          </a:p>
        </p:txBody>
      </p:sp>
      <p:sp>
        <p:nvSpPr>
          <p:cNvPr id="9" name="Content Placeholder 8">
            <a:extLst>
              <a:ext uri="{FF2B5EF4-FFF2-40B4-BE49-F238E27FC236}">
                <a16:creationId xmlns:a16="http://schemas.microsoft.com/office/drawing/2014/main" id="{7D08144F-86B3-44FA-820B-C2F13CE21C93}"/>
              </a:ext>
            </a:extLst>
          </p:cNvPr>
          <p:cNvSpPr>
            <a:spLocks noGrp="1"/>
          </p:cNvSpPr>
          <p:nvPr>
            <p:ph sz="quarter" idx="17"/>
          </p:nvPr>
        </p:nvSpPr>
        <p:spPr>
          <a:xfrm>
            <a:off x="457200" y="2988000"/>
            <a:ext cx="414000" cy="414000"/>
          </a:xfrm>
        </p:spPr>
        <p:txBody>
          <a:bodyPr/>
          <a:lstStyle/>
          <a:p>
            <a:pPr marL="0" indent="0">
              <a:buNone/>
            </a:pPr>
            <a:r>
              <a:rPr lang="en-US" sz="2400" dirty="0">
                <a:solidFill>
                  <a:srgbClr val="007FA3"/>
                </a:solidFill>
              </a:rPr>
              <a:t>2.</a:t>
            </a:r>
          </a:p>
        </p:txBody>
      </p:sp>
      <p:graphicFrame>
        <p:nvGraphicFramePr>
          <p:cNvPr id="17" name="Object 16" descr="H 2 C O 3, C O 3 2 minus">
            <a:extLst>
              <a:ext uri="{FF2B5EF4-FFF2-40B4-BE49-F238E27FC236}">
                <a16:creationId xmlns:a16="http://schemas.microsoft.com/office/drawing/2014/main" id="{28DFADA5-C632-4142-976E-CC575FB08F11}"/>
              </a:ext>
            </a:extLst>
          </p:cNvPr>
          <p:cNvGraphicFramePr>
            <a:graphicFrameLocks noChangeAspect="1"/>
          </p:cNvGraphicFramePr>
          <p:nvPr>
            <p:extLst/>
          </p:nvPr>
        </p:nvGraphicFramePr>
        <p:xfrm>
          <a:off x="960280" y="2925945"/>
          <a:ext cx="1955800" cy="457200"/>
        </p:xfrm>
        <a:graphic>
          <a:graphicData uri="http://schemas.openxmlformats.org/presentationml/2006/ole">
            <mc:AlternateContent xmlns:mc="http://schemas.openxmlformats.org/markup-compatibility/2006">
              <mc:Choice xmlns:v="urn:schemas-microsoft-com:vml" Requires="v">
                <p:oleObj spid="_x0000_s24589" name="Equation" r:id="rId5" imgW="1955520" imgH="457200" progId="Equation.DSMT4">
                  <p:embed/>
                </p:oleObj>
              </mc:Choice>
              <mc:Fallback>
                <p:oleObj name="Equation" r:id="rId5" imgW="1955520" imgH="457200" progId="Equation.DSMT4">
                  <p:embed/>
                  <p:pic>
                    <p:nvPicPr>
                      <p:cNvPr id="17" name="Object 16" descr="H 2 C O 3, C O 3 2 minus">
                        <a:extLst>
                          <a:ext uri="{FF2B5EF4-FFF2-40B4-BE49-F238E27FC236}">
                            <a16:creationId xmlns:a16="http://schemas.microsoft.com/office/drawing/2014/main" id="{28DFADA5-C632-4142-976E-CC575FB08F11}"/>
                          </a:ext>
                        </a:extLst>
                      </p:cNvPr>
                      <p:cNvPicPr/>
                      <p:nvPr/>
                    </p:nvPicPr>
                    <p:blipFill>
                      <a:blip r:embed="rId6"/>
                      <a:stretch>
                        <a:fillRect/>
                      </a:stretch>
                    </p:blipFill>
                    <p:spPr>
                      <a:xfrm>
                        <a:off x="960280" y="2925945"/>
                        <a:ext cx="1955800" cy="4572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56385983-21DA-40AD-8B56-292A19583650}"/>
              </a:ext>
            </a:extLst>
          </p:cNvPr>
          <p:cNvSpPr>
            <a:spLocks noGrp="1"/>
          </p:cNvSpPr>
          <p:nvPr>
            <p:ph sz="quarter" idx="18"/>
          </p:nvPr>
        </p:nvSpPr>
        <p:spPr>
          <a:xfrm>
            <a:off x="3600000" y="2988000"/>
            <a:ext cx="5086800" cy="414000"/>
          </a:xfrm>
          <a:noFill/>
          <a:ln>
            <a:noFill/>
          </a:ln>
        </p:spPr>
        <p:txBody>
          <a:bodyPr lIns="0" tIns="0" rIns="0" bIns="0" anchor="t" anchorCtr="0"/>
          <a:lstStyle/>
          <a:p>
            <a:pPr marL="0" indent="0">
              <a:buNone/>
            </a:pPr>
            <a:r>
              <a:rPr lang="en-US" sz="2400" dirty="0">
                <a:solidFill>
                  <a:schemeClr val="tx1"/>
                </a:solidFill>
              </a:rPr>
              <a:t>not acid–base conjugate pair</a:t>
            </a:r>
          </a:p>
        </p:txBody>
      </p:sp>
      <p:sp>
        <p:nvSpPr>
          <p:cNvPr id="5" name="Content Placeholder 4">
            <a:extLst>
              <a:ext uri="{FF2B5EF4-FFF2-40B4-BE49-F238E27FC236}">
                <a16:creationId xmlns:a16="http://schemas.microsoft.com/office/drawing/2014/main" id="{3F90258A-839A-4084-8135-42148FDC6D15}"/>
              </a:ext>
            </a:extLst>
          </p:cNvPr>
          <p:cNvSpPr>
            <a:spLocks noGrp="1"/>
          </p:cNvSpPr>
          <p:nvPr>
            <p:ph sz="quarter" idx="19"/>
          </p:nvPr>
        </p:nvSpPr>
        <p:spPr>
          <a:xfrm>
            <a:off x="457200" y="3664800"/>
            <a:ext cx="414000" cy="414000"/>
          </a:xfrm>
          <a:noFill/>
          <a:ln>
            <a:noFill/>
          </a:ln>
        </p:spPr>
        <p:txBody>
          <a:bodyPr lIns="0" tIns="0" rIns="0" bIns="0" anchor="t" anchorCtr="0"/>
          <a:lstStyle/>
          <a:p>
            <a:pPr marL="0" indent="0">
              <a:buNone/>
            </a:pPr>
            <a:r>
              <a:rPr lang="en-IN" sz="2400" dirty="0">
                <a:solidFill>
                  <a:srgbClr val="007FA3"/>
                </a:solidFill>
              </a:rPr>
              <a:t>3.</a:t>
            </a:r>
          </a:p>
        </p:txBody>
      </p:sp>
      <p:graphicFrame>
        <p:nvGraphicFramePr>
          <p:cNvPr id="18" name="Object 17" descr="H 2 C O 3, C O 3 2 minus">
            <a:extLst>
              <a:ext uri="{FF2B5EF4-FFF2-40B4-BE49-F238E27FC236}">
                <a16:creationId xmlns:a16="http://schemas.microsoft.com/office/drawing/2014/main" id="{8007EFA3-6D83-4B10-95AD-7F838C7B93B5}"/>
              </a:ext>
            </a:extLst>
          </p:cNvPr>
          <p:cNvGraphicFramePr>
            <a:graphicFrameLocks noChangeAspect="1"/>
          </p:cNvGraphicFramePr>
          <p:nvPr>
            <p:extLst/>
          </p:nvPr>
        </p:nvGraphicFramePr>
        <p:xfrm>
          <a:off x="960280" y="3605021"/>
          <a:ext cx="1435100" cy="457200"/>
        </p:xfrm>
        <a:graphic>
          <a:graphicData uri="http://schemas.openxmlformats.org/presentationml/2006/ole">
            <mc:AlternateContent xmlns:mc="http://schemas.openxmlformats.org/markup-compatibility/2006">
              <mc:Choice xmlns:v="urn:schemas-microsoft-com:vml" Requires="v">
                <p:oleObj spid="_x0000_s24590" name="Equation" r:id="rId7" imgW="1434960" imgH="457200" progId="Equation.DSMT4">
                  <p:embed/>
                </p:oleObj>
              </mc:Choice>
              <mc:Fallback>
                <p:oleObj name="Equation" r:id="rId7" imgW="1434960" imgH="457200" progId="Equation.DSMT4">
                  <p:embed/>
                  <p:pic>
                    <p:nvPicPr>
                      <p:cNvPr id="18" name="Object 17" descr="H 2 C O 3, C O 3 2 minus">
                        <a:extLst>
                          <a:ext uri="{FF2B5EF4-FFF2-40B4-BE49-F238E27FC236}">
                            <a16:creationId xmlns:a16="http://schemas.microsoft.com/office/drawing/2014/main" id="{8007EFA3-6D83-4B10-95AD-7F838C7B93B5}"/>
                          </a:ext>
                        </a:extLst>
                      </p:cNvPr>
                      <p:cNvPicPr/>
                      <p:nvPr/>
                    </p:nvPicPr>
                    <p:blipFill>
                      <a:blip r:embed="rId8"/>
                      <a:stretch>
                        <a:fillRect/>
                      </a:stretch>
                    </p:blipFill>
                    <p:spPr>
                      <a:xfrm>
                        <a:off x="960280" y="3605021"/>
                        <a:ext cx="1435100" cy="457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F393BEEA-402E-4F99-BFC0-A3F40C331866}"/>
              </a:ext>
            </a:extLst>
          </p:cNvPr>
          <p:cNvSpPr>
            <a:spLocks noGrp="1"/>
          </p:cNvSpPr>
          <p:nvPr>
            <p:ph sz="quarter" idx="20"/>
          </p:nvPr>
        </p:nvSpPr>
        <p:spPr>
          <a:xfrm>
            <a:off x="3600000" y="3664800"/>
            <a:ext cx="5086800" cy="414000"/>
          </a:xfrm>
          <a:noFill/>
          <a:ln>
            <a:noFill/>
          </a:ln>
        </p:spPr>
        <p:txBody>
          <a:bodyPr lIns="0" tIns="0" rIns="0" bIns="0" anchor="t" anchorCtr="0"/>
          <a:lstStyle/>
          <a:p>
            <a:pPr marL="0" indent="0">
              <a:buNone/>
            </a:pPr>
            <a:r>
              <a:rPr lang="en-IN" sz="2400" dirty="0">
                <a:solidFill>
                  <a:schemeClr val="tx1"/>
                </a:solidFill>
              </a:rPr>
              <a:t>not acid–base conjugate pair</a:t>
            </a:r>
          </a:p>
        </p:txBody>
      </p:sp>
      <p:sp>
        <p:nvSpPr>
          <p:cNvPr id="13" name="Content Placeholder 12">
            <a:extLst>
              <a:ext uri="{FF2B5EF4-FFF2-40B4-BE49-F238E27FC236}">
                <a16:creationId xmlns:a16="http://schemas.microsoft.com/office/drawing/2014/main" id="{BE5168CC-0E5F-4796-9A99-74A434266816}"/>
              </a:ext>
            </a:extLst>
          </p:cNvPr>
          <p:cNvSpPr>
            <a:spLocks noGrp="1"/>
          </p:cNvSpPr>
          <p:nvPr>
            <p:ph sz="quarter" idx="21"/>
          </p:nvPr>
        </p:nvSpPr>
        <p:spPr>
          <a:xfrm>
            <a:off x="457200" y="4323600"/>
            <a:ext cx="414000" cy="414000"/>
          </a:xfrm>
          <a:noFill/>
          <a:ln>
            <a:noFill/>
          </a:ln>
        </p:spPr>
        <p:txBody>
          <a:bodyPr lIns="0" tIns="0" rIns="0" bIns="0" anchor="t" anchorCtr="0"/>
          <a:lstStyle/>
          <a:p>
            <a:pPr marL="0" indent="0">
              <a:buNone/>
            </a:pPr>
            <a:r>
              <a:rPr lang="en-IN" sz="2400" dirty="0">
                <a:solidFill>
                  <a:srgbClr val="007FA3"/>
                </a:solidFill>
              </a:rPr>
              <a:t>4.</a:t>
            </a:r>
          </a:p>
        </p:txBody>
      </p:sp>
      <p:graphicFrame>
        <p:nvGraphicFramePr>
          <p:cNvPr id="19" name="Object 18" descr="H 2 C O 3, C O 3 2 minus">
            <a:extLst>
              <a:ext uri="{FF2B5EF4-FFF2-40B4-BE49-F238E27FC236}">
                <a16:creationId xmlns:a16="http://schemas.microsoft.com/office/drawing/2014/main" id="{DF561510-B360-4A65-98D5-07FE71A061A1}"/>
              </a:ext>
            </a:extLst>
          </p:cNvPr>
          <p:cNvGraphicFramePr>
            <a:graphicFrameLocks noChangeAspect="1"/>
          </p:cNvGraphicFramePr>
          <p:nvPr>
            <p:extLst/>
          </p:nvPr>
        </p:nvGraphicFramePr>
        <p:xfrm>
          <a:off x="960862" y="4264630"/>
          <a:ext cx="1270000" cy="457200"/>
        </p:xfrm>
        <a:graphic>
          <a:graphicData uri="http://schemas.openxmlformats.org/presentationml/2006/ole">
            <mc:AlternateContent xmlns:mc="http://schemas.openxmlformats.org/markup-compatibility/2006">
              <mc:Choice xmlns:v="urn:schemas-microsoft-com:vml" Requires="v">
                <p:oleObj spid="_x0000_s24591" name="Equation" r:id="rId9" imgW="1269720" imgH="457200" progId="Equation.DSMT4">
                  <p:embed/>
                </p:oleObj>
              </mc:Choice>
              <mc:Fallback>
                <p:oleObj name="Equation" r:id="rId9" imgW="1269720" imgH="457200" progId="Equation.DSMT4">
                  <p:embed/>
                  <p:pic>
                    <p:nvPicPr>
                      <p:cNvPr id="19" name="Object 18" descr="H 2 C O 3, C O 3 2 minus">
                        <a:extLst>
                          <a:ext uri="{FF2B5EF4-FFF2-40B4-BE49-F238E27FC236}">
                            <a16:creationId xmlns:a16="http://schemas.microsoft.com/office/drawing/2014/main" id="{DF561510-B360-4A65-98D5-07FE71A061A1}"/>
                          </a:ext>
                        </a:extLst>
                      </p:cNvPr>
                      <p:cNvPicPr/>
                      <p:nvPr/>
                    </p:nvPicPr>
                    <p:blipFill>
                      <a:blip r:embed="rId10"/>
                      <a:stretch>
                        <a:fillRect/>
                      </a:stretch>
                    </p:blipFill>
                    <p:spPr>
                      <a:xfrm>
                        <a:off x="960862" y="4264630"/>
                        <a:ext cx="1270000" cy="457200"/>
                      </a:xfrm>
                      <a:prstGeom prst="rect">
                        <a:avLst/>
                      </a:prstGeom>
                    </p:spPr>
                  </p:pic>
                </p:oleObj>
              </mc:Fallback>
            </mc:AlternateContent>
          </a:graphicData>
        </a:graphic>
      </p:graphicFrame>
      <p:sp>
        <p:nvSpPr>
          <p:cNvPr id="14" name="Content Placeholder 13">
            <a:extLst>
              <a:ext uri="{FF2B5EF4-FFF2-40B4-BE49-F238E27FC236}">
                <a16:creationId xmlns:a16="http://schemas.microsoft.com/office/drawing/2014/main" id="{4739A03C-C444-4913-A953-CCE08128F063}"/>
              </a:ext>
            </a:extLst>
          </p:cNvPr>
          <p:cNvSpPr>
            <a:spLocks noGrp="1"/>
          </p:cNvSpPr>
          <p:nvPr>
            <p:ph sz="quarter" idx="22"/>
          </p:nvPr>
        </p:nvSpPr>
        <p:spPr>
          <a:xfrm>
            <a:off x="3600000" y="4323600"/>
            <a:ext cx="5086800" cy="414000"/>
          </a:xfrm>
          <a:noFill/>
          <a:ln>
            <a:noFill/>
          </a:ln>
        </p:spPr>
        <p:txBody>
          <a:bodyPr lIns="0" tIns="0" rIns="0" bIns="0" anchor="t" anchorCtr="0"/>
          <a:lstStyle/>
          <a:p>
            <a:pPr marL="0" indent="0">
              <a:buNone/>
            </a:pPr>
            <a:r>
              <a:rPr lang="en-IN" sz="2400" dirty="0">
                <a:solidFill>
                  <a:schemeClr val="tx1"/>
                </a:solidFill>
              </a:rPr>
              <a:t>base, conjugate acid</a:t>
            </a:r>
          </a:p>
        </p:txBody>
      </p:sp>
      <p:sp>
        <p:nvSpPr>
          <p:cNvPr id="16" name="Content Placeholder 15">
            <a:extLst>
              <a:ext uri="{FF2B5EF4-FFF2-40B4-BE49-F238E27FC236}">
                <a16:creationId xmlns:a16="http://schemas.microsoft.com/office/drawing/2014/main" id="{C1314789-0E06-4C13-85F5-6DAC7AC307CC}"/>
              </a:ext>
            </a:extLst>
          </p:cNvPr>
          <p:cNvSpPr>
            <a:spLocks noGrp="1"/>
          </p:cNvSpPr>
          <p:nvPr>
            <p:ph sz="quarter" idx="23"/>
          </p:nvPr>
        </p:nvSpPr>
        <p:spPr>
          <a:xfrm>
            <a:off x="457200" y="4996800"/>
            <a:ext cx="414000" cy="414000"/>
          </a:xfrm>
          <a:noFill/>
          <a:ln>
            <a:noFill/>
          </a:ln>
        </p:spPr>
        <p:txBody>
          <a:bodyPr lIns="0" tIns="0" rIns="0" bIns="0" anchor="t" anchorCtr="0"/>
          <a:lstStyle/>
          <a:p>
            <a:pPr marL="0" indent="0">
              <a:buNone/>
            </a:pPr>
            <a:r>
              <a:rPr lang="en-IN" sz="2400" dirty="0">
                <a:solidFill>
                  <a:srgbClr val="007FA3"/>
                </a:solidFill>
              </a:rPr>
              <a:t>5.</a:t>
            </a:r>
          </a:p>
        </p:txBody>
      </p:sp>
      <p:graphicFrame>
        <p:nvGraphicFramePr>
          <p:cNvPr id="20" name="Object 19" descr="H 2 C O 3, C O 3 2 minus">
            <a:extLst>
              <a:ext uri="{FF2B5EF4-FFF2-40B4-BE49-F238E27FC236}">
                <a16:creationId xmlns:a16="http://schemas.microsoft.com/office/drawing/2014/main" id="{1EF730AA-2120-4271-8263-42A0470B9FEF}"/>
              </a:ext>
            </a:extLst>
          </p:cNvPr>
          <p:cNvGraphicFramePr>
            <a:graphicFrameLocks noChangeAspect="1"/>
          </p:cNvGraphicFramePr>
          <p:nvPr>
            <p:extLst/>
          </p:nvPr>
        </p:nvGraphicFramePr>
        <p:xfrm>
          <a:off x="960862" y="4954588"/>
          <a:ext cx="1460500" cy="457200"/>
        </p:xfrm>
        <a:graphic>
          <a:graphicData uri="http://schemas.openxmlformats.org/presentationml/2006/ole">
            <mc:AlternateContent xmlns:mc="http://schemas.openxmlformats.org/markup-compatibility/2006">
              <mc:Choice xmlns:v="urn:schemas-microsoft-com:vml" Requires="v">
                <p:oleObj spid="_x0000_s24592" name="Equation" r:id="rId11" imgW="1460160" imgH="457200" progId="Equation.DSMT4">
                  <p:embed/>
                </p:oleObj>
              </mc:Choice>
              <mc:Fallback>
                <p:oleObj name="Equation" r:id="rId11" imgW="1460160" imgH="457200" progId="Equation.DSMT4">
                  <p:embed/>
                  <p:pic>
                    <p:nvPicPr>
                      <p:cNvPr id="20" name="Object 19" descr="H 2 C O 3, C O 3 2 minus">
                        <a:extLst>
                          <a:ext uri="{FF2B5EF4-FFF2-40B4-BE49-F238E27FC236}">
                            <a16:creationId xmlns:a16="http://schemas.microsoft.com/office/drawing/2014/main" id="{1EF730AA-2120-4271-8263-42A0470B9FEF}"/>
                          </a:ext>
                        </a:extLst>
                      </p:cNvPr>
                      <p:cNvPicPr/>
                      <p:nvPr/>
                    </p:nvPicPr>
                    <p:blipFill>
                      <a:blip r:embed="rId12"/>
                      <a:stretch>
                        <a:fillRect/>
                      </a:stretch>
                    </p:blipFill>
                    <p:spPr>
                      <a:xfrm>
                        <a:off x="960862" y="4954588"/>
                        <a:ext cx="1460500" cy="457200"/>
                      </a:xfrm>
                      <a:prstGeom prst="rect">
                        <a:avLst/>
                      </a:prstGeom>
                    </p:spPr>
                  </p:pic>
                </p:oleObj>
              </mc:Fallback>
            </mc:AlternateContent>
          </a:graphicData>
        </a:graphic>
      </p:graphicFrame>
      <p:sp>
        <p:nvSpPr>
          <p:cNvPr id="21" name="Content Placeholder 20">
            <a:extLst>
              <a:ext uri="{FF2B5EF4-FFF2-40B4-BE49-F238E27FC236}">
                <a16:creationId xmlns:a16="http://schemas.microsoft.com/office/drawing/2014/main" id="{F2BA429B-BC2C-4D5F-B29D-B70E56EE4CF1}"/>
              </a:ext>
            </a:extLst>
          </p:cNvPr>
          <p:cNvSpPr>
            <a:spLocks noGrp="1"/>
          </p:cNvSpPr>
          <p:nvPr>
            <p:ph sz="quarter" idx="24"/>
          </p:nvPr>
        </p:nvSpPr>
        <p:spPr>
          <a:xfrm>
            <a:off x="3600000" y="4996800"/>
            <a:ext cx="5086800" cy="414000"/>
          </a:xfrm>
          <a:noFill/>
          <a:ln>
            <a:noFill/>
          </a:ln>
        </p:spPr>
        <p:txBody>
          <a:bodyPr lIns="0" tIns="0" rIns="0" bIns="0" anchor="t" anchorCtr="0"/>
          <a:lstStyle/>
          <a:p>
            <a:pPr marL="0" indent="0">
              <a:buNone/>
            </a:pPr>
            <a:r>
              <a:rPr lang="en-IN" sz="2400" dirty="0">
                <a:solidFill>
                  <a:schemeClr val="tx1"/>
                </a:solidFill>
                <a:latin typeface="+mn-lt"/>
              </a:rPr>
              <a:t>base, conjugate acid</a:t>
            </a:r>
          </a:p>
        </p:txBody>
      </p:sp>
    </p:spTree>
    <p:extLst>
      <p:ext uri="{BB962C8B-B14F-4D97-AF65-F5344CB8AC3E}">
        <p14:creationId xmlns:p14="http://schemas.microsoft.com/office/powerpoint/2010/main" val="95367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BC23-9620-4553-A83F-D1ED6DFC78B6}"/>
              </a:ext>
            </a:extLst>
          </p:cNvPr>
          <p:cNvSpPr>
            <a:spLocks noGrp="1"/>
          </p:cNvSpPr>
          <p:nvPr>
            <p:ph type="title"/>
          </p:nvPr>
        </p:nvSpPr>
        <p:spPr/>
        <p:txBody>
          <a:bodyPr/>
          <a:lstStyle/>
          <a:p>
            <a:r>
              <a:rPr lang="en-US" dirty="0"/>
              <a:t>Learning Check 4</a:t>
            </a:r>
          </a:p>
        </p:txBody>
      </p:sp>
      <p:sp>
        <p:nvSpPr>
          <p:cNvPr id="3" name="Content Placeholder 2">
            <a:extLst>
              <a:ext uri="{FF2B5EF4-FFF2-40B4-BE49-F238E27FC236}">
                <a16:creationId xmlns:a16="http://schemas.microsoft.com/office/drawing/2014/main" id="{76636501-DE29-4004-BB43-BE0892BB5F83}"/>
              </a:ext>
            </a:extLst>
          </p:cNvPr>
          <p:cNvSpPr>
            <a:spLocks noGrp="1"/>
          </p:cNvSpPr>
          <p:nvPr>
            <p:ph sz="quarter" idx="13"/>
          </p:nvPr>
        </p:nvSpPr>
        <p:spPr>
          <a:xfrm>
            <a:off x="457200" y="1541578"/>
            <a:ext cx="8267700" cy="832913"/>
          </a:xfrm>
        </p:spPr>
        <p:txBody>
          <a:bodyPr/>
          <a:lstStyle/>
          <a:p>
            <a:pPr marL="432" indent="0">
              <a:buNone/>
            </a:pPr>
            <a:r>
              <a:rPr lang="en-US" dirty="0"/>
              <a:t>Identify the conjugate acid–base pairs in the following reaction:</a:t>
            </a:r>
          </a:p>
        </p:txBody>
      </p:sp>
      <p:graphicFrame>
        <p:nvGraphicFramePr>
          <p:cNvPr id="4" name="Object 3" descr="H N O 3, aqueous, plus N H 3, aqueous, yields N O 3 superscript minus, aqueous, plus N H 4 superscript plus, aqueous.">
            <a:extLst>
              <a:ext uri="{FF2B5EF4-FFF2-40B4-BE49-F238E27FC236}">
                <a16:creationId xmlns:a16="http://schemas.microsoft.com/office/drawing/2014/main" id="{B410BFF4-4EA5-446D-958C-4EDD368849F8}"/>
              </a:ext>
            </a:extLst>
          </p:cNvPr>
          <p:cNvGraphicFramePr>
            <a:graphicFrameLocks noChangeAspect="1"/>
          </p:cNvGraphicFramePr>
          <p:nvPr>
            <p:extLst/>
          </p:nvPr>
        </p:nvGraphicFramePr>
        <p:xfrm>
          <a:off x="1368735" y="2512451"/>
          <a:ext cx="6375400" cy="482600"/>
        </p:xfrm>
        <a:graphic>
          <a:graphicData uri="http://schemas.openxmlformats.org/presentationml/2006/ole">
            <mc:AlternateContent xmlns:mc="http://schemas.openxmlformats.org/markup-compatibility/2006">
              <mc:Choice xmlns:v="urn:schemas-microsoft-com:vml" Requires="v">
                <p:oleObj spid="_x0000_s25604" name="Equation" r:id="rId3" imgW="6375240" imgH="482400" progId="Equation.DSMT4">
                  <p:embed/>
                </p:oleObj>
              </mc:Choice>
              <mc:Fallback>
                <p:oleObj name="Equation" r:id="rId3" imgW="6375240" imgH="482400" progId="Equation.DSMT4">
                  <p:embed/>
                  <p:pic>
                    <p:nvPicPr>
                      <p:cNvPr id="4" name="Object 3" descr="H N O 3, aqueous, plus N H 3, aqueous, yields N O 3 superscript minus, aqueous, plus N H 4 superscript plus, aqueous.">
                        <a:extLst>
                          <a:ext uri="{FF2B5EF4-FFF2-40B4-BE49-F238E27FC236}">
                            <a16:creationId xmlns:a16="http://schemas.microsoft.com/office/drawing/2014/main" id="{B410BFF4-4EA5-446D-958C-4EDD368849F8}"/>
                          </a:ext>
                        </a:extLst>
                      </p:cNvPr>
                      <p:cNvPicPr/>
                      <p:nvPr/>
                    </p:nvPicPr>
                    <p:blipFill>
                      <a:blip r:embed="rId4"/>
                      <a:stretch>
                        <a:fillRect/>
                      </a:stretch>
                    </p:blipFill>
                    <p:spPr>
                      <a:xfrm>
                        <a:off x="1368735" y="2512451"/>
                        <a:ext cx="6375400" cy="482600"/>
                      </a:xfrm>
                      <a:prstGeom prst="rect">
                        <a:avLst/>
                      </a:prstGeom>
                    </p:spPr>
                  </p:pic>
                </p:oleObj>
              </mc:Fallback>
            </mc:AlternateContent>
          </a:graphicData>
        </a:graphic>
      </p:graphicFrame>
    </p:spTree>
    <p:extLst>
      <p:ext uri="{BB962C8B-B14F-4D97-AF65-F5344CB8AC3E}">
        <p14:creationId xmlns:p14="http://schemas.microsoft.com/office/powerpoint/2010/main" val="5681652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DD1B-5338-4D1F-B738-9871D70B18D0}"/>
              </a:ext>
            </a:extLst>
          </p:cNvPr>
          <p:cNvSpPr>
            <a:spLocks noGrp="1"/>
          </p:cNvSpPr>
          <p:nvPr>
            <p:ph type="title"/>
          </p:nvPr>
        </p:nvSpPr>
        <p:spPr/>
        <p:txBody>
          <a:bodyPr/>
          <a:lstStyle/>
          <a:p>
            <a:r>
              <a:rPr lang="en-US" dirty="0"/>
              <a:t>Solution 4 </a:t>
            </a:r>
            <a:r>
              <a:rPr lang="en-US" sz="2000" b="0" dirty="0"/>
              <a:t>(1 of 2)</a:t>
            </a:r>
          </a:p>
        </p:txBody>
      </p:sp>
      <p:sp>
        <p:nvSpPr>
          <p:cNvPr id="4" name="Content Placeholder 3">
            <a:extLst>
              <a:ext uri="{FF2B5EF4-FFF2-40B4-BE49-F238E27FC236}">
                <a16:creationId xmlns:a16="http://schemas.microsoft.com/office/drawing/2014/main" id="{CF7FCEB1-FC6B-435C-81AC-DE5689F6175A}"/>
              </a:ext>
            </a:extLst>
          </p:cNvPr>
          <p:cNvSpPr>
            <a:spLocks noGrp="1"/>
          </p:cNvSpPr>
          <p:nvPr>
            <p:ph sz="quarter" idx="14"/>
          </p:nvPr>
        </p:nvSpPr>
        <p:spPr>
          <a:xfrm>
            <a:off x="457199" y="1555199"/>
            <a:ext cx="8229600" cy="770905"/>
          </a:xfrm>
        </p:spPr>
        <p:txBody>
          <a:bodyPr/>
          <a:lstStyle/>
          <a:p>
            <a:pPr marL="432" indent="0">
              <a:buNone/>
            </a:pPr>
            <a:r>
              <a:rPr lang="en-IN" sz="2400" dirty="0"/>
              <a:t>Identify the conjugate acid–base pairs in the following reaction:</a:t>
            </a:r>
          </a:p>
        </p:txBody>
      </p:sp>
      <p:graphicFrame>
        <p:nvGraphicFramePr>
          <p:cNvPr id="7" name="Object 6" descr="H N O 3, aqueous, plus N H 3, aqueous, yields N O 3 superscript minus, aqueous, plus N H 4 superscript plus, aqueous.">
            <a:extLst>
              <a:ext uri="{FF2B5EF4-FFF2-40B4-BE49-F238E27FC236}">
                <a16:creationId xmlns:a16="http://schemas.microsoft.com/office/drawing/2014/main" id="{69633C69-46E7-4757-805E-BF9E4140CB98}"/>
              </a:ext>
            </a:extLst>
          </p:cNvPr>
          <p:cNvGraphicFramePr>
            <a:graphicFrameLocks noChangeAspect="1"/>
          </p:cNvGraphicFramePr>
          <p:nvPr>
            <p:extLst/>
          </p:nvPr>
        </p:nvGraphicFramePr>
        <p:xfrm>
          <a:off x="1368735" y="2448283"/>
          <a:ext cx="6375400" cy="482600"/>
        </p:xfrm>
        <a:graphic>
          <a:graphicData uri="http://schemas.openxmlformats.org/presentationml/2006/ole">
            <mc:AlternateContent xmlns:mc="http://schemas.openxmlformats.org/markup-compatibility/2006">
              <mc:Choice xmlns:v="urn:schemas-microsoft-com:vml" Requires="v">
                <p:oleObj spid="_x0000_s26640" name="Equation" r:id="rId3" imgW="6375240" imgH="482400" progId="Equation.DSMT4">
                  <p:embed/>
                </p:oleObj>
              </mc:Choice>
              <mc:Fallback>
                <p:oleObj name="Equation" r:id="rId3" imgW="6375240" imgH="482400" progId="Equation.DSMT4">
                  <p:embed/>
                  <p:pic>
                    <p:nvPicPr>
                      <p:cNvPr id="7" name="Object 6" descr="H N O 3, aqueous, plus N H 3, aqueous, yields N O 3 superscript minus, aqueous, plus N H 4 superscript plus, aqueous.">
                        <a:extLst>
                          <a:ext uri="{FF2B5EF4-FFF2-40B4-BE49-F238E27FC236}">
                            <a16:creationId xmlns:a16="http://schemas.microsoft.com/office/drawing/2014/main" id="{69633C69-46E7-4757-805E-BF9E4140CB98}"/>
                          </a:ext>
                        </a:extLst>
                      </p:cNvPr>
                      <p:cNvPicPr/>
                      <p:nvPr/>
                    </p:nvPicPr>
                    <p:blipFill>
                      <a:blip r:embed="rId4"/>
                      <a:stretch>
                        <a:fillRect/>
                      </a:stretch>
                    </p:blipFill>
                    <p:spPr>
                      <a:xfrm>
                        <a:off x="1368735" y="2448283"/>
                        <a:ext cx="6375400" cy="482600"/>
                      </a:xfrm>
                      <a:prstGeom prst="rect">
                        <a:avLst/>
                      </a:prstGeom>
                    </p:spPr>
                  </p:pic>
                </p:oleObj>
              </mc:Fallback>
            </mc:AlternateContent>
          </a:graphicData>
        </a:graphic>
      </p:graphicFrame>
      <p:graphicFrame>
        <p:nvGraphicFramePr>
          <p:cNvPr id="19" name="Table 19">
            <a:extLst>
              <a:ext uri="{FF2B5EF4-FFF2-40B4-BE49-F238E27FC236}">
                <a16:creationId xmlns:a16="http://schemas.microsoft.com/office/drawing/2014/main" id="{CB40F02A-45AE-41BD-ABEA-80D83184535A}"/>
              </a:ext>
            </a:extLst>
          </p:cNvPr>
          <p:cNvGraphicFramePr>
            <a:graphicFrameLocks noGrp="1"/>
          </p:cNvGraphicFramePr>
          <p:nvPr>
            <p:ph sz="quarter" idx="15"/>
            <p:extLst/>
          </p:nvPr>
        </p:nvGraphicFramePr>
        <p:xfrm>
          <a:off x="457200" y="3301200"/>
          <a:ext cx="8272800" cy="1072680"/>
        </p:xfrm>
        <a:graphic>
          <a:graphicData uri="http://schemas.openxmlformats.org/drawingml/2006/table">
            <a:tbl>
              <a:tblPr firstRow="1" bandRow="1">
                <a:tableStyleId>{2D5ABB26-0587-4C30-8999-92F81FD0307C}</a:tableStyleId>
              </a:tblPr>
              <a:tblGrid>
                <a:gridCol w="2181600">
                  <a:extLst>
                    <a:ext uri="{9D8B030D-6E8A-4147-A177-3AD203B41FA5}">
                      <a16:colId xmlns:a16="http://schemas.microsoft.com/office/drawing/2014/main" val="2938894175"/>
                    </a:ext>
                  </a:extLst>
                </a:gridCol>
                <a:gridCol w="1299600">
                  <a:extLst>
                    <a:ext uri="{9D8B030D-6E8A-4147-A177-3AD203B41FA5}">
                      <a16:colId xmlns:a16="http://schemas.microsoft.com/office/drawing/2014/main" val="1884556324"/>
                    </a:ext>
                  </a:extLst>
                </a:gridCol>
                <a:gridCol w="1152000">
                  <a:extLst>
                    <a:ext uri="{9D8B030D-6E8A-4147-A177-3AD203B41FA5}">
                      <a16:colId xmlns:a16="http://schemas.microsoft.com/office/drawing/2014/main" val="1285359721"/>
                    </a:ext>
                  </a:extLst>
                </a:gridCol>
                <a:gridCol w="1904400">
                  <a:extLst>
                    <a:ext uri="{9D8B030D-6E8A-4147-A177-3AD203B41FA5}">
                      <a16:colId xmlns:a16="http://schemas.microsoft.com/office/drawing/2014/main" val="1385399638"/>
                    </a:ext>
                  </a:extLst>
                </a:gridCol>
                <a:gridCol w="1735200">
                  <a:extLst>
                    <a:ext uri="{9D8B030D-6E8A-4147-A177-3AD203B41FA5}">
                      <a16:colId xmlns:a16="http://schemas.microsoft.com/office/drawing/2014/main" val="303241367"/>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244420"/>
                  </a:ext>
                </a:extLst>
              </a:tr>
              <a:tr h="701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dirty="0">
                          <a:solidFill>
                            <a:schemeClr val="tx1"/>
                          </a:solidFill>
                        </a:rPr>
                        <a:t>H N O sub 3 </a:t>
                      </a:r>
                    </a:p>
                    <a:p>
                      <a:r>
                        <a:rPr lang="pt-BR" sz="200" dirty="0">
                          <a:solidFill>
                            <a:schemeClr val="tx1"/>
                          </a:solidFill>
                        </a:rPr>
                        <a:t>N H sub 3</a:t>
                      </a:r>
                      <a:endParaRPr lang="en-US" sz="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aseline="30000" dirty="0">
                          <a:solidFill>
                            <a:schemeClr val="tx1"/>
                          </a:solidFill>
                        </a:rPr>
                        <a:t>N O sub 3 super minus, N H sub 4 super plus </a:t>
                      </a:r>
                      <a:endParaRPr lang="en-US" sz="2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r>
                        <a:rPr lang="en-US" sz="1600" dirty="0">
                          <a:solidFill>
                            <a:schemeClr val="tx1"/>
                          </a:solidFill>
                        </a:rPr>
                        <a:t>Conjugate acid-base pairs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lose/gain one </a:t>
                      </a:r>
                      <a:r>
                        <a:rPr lang="en-US" sz="100" dirty="0">
                          <a:solidFill>
                            <a:schemeClr val="tx1"/>
                          </a:solidFill>
                        </a:rPr>
                        <a:t>H super plus</a:t>
                      </a:r>
                      <a:endParaRPr lang="en-US" sz="100" baseline="30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6150536"/>
                  </a:ext>
                </a:extLst>
              </a:tr>
            </a:tbl>
          </a:graphicData>
        </a:graphic>
      </p:graphicFrame>
      <p:graphicFrame>
        <p:nvGraphicFramePr>
          <p:cNvPr id="20" name="Object 19">
            <a:extLst>
              <a:ext uri="{FF2B5EF4-FFF2-40B4-BE49-F238E27FC236}">
                <a16:creationId xmlns:a16="http://schemas.microsoft.com/office/drawing/2014/main" id="{609D79A0-093B-4F0E-AFE5-CEFFF951558D}"/>
              </a:ext>
              <a:ext uri="{C183D7F6-B498-43B3-948B-1728B52AA6E4}">
                <adec:decorative xmlns:adec="http://schemas.microsoft.com/office/drawing/2017/decorative" val="1"/>
              </a:ext>
            </a:extLst>
          </p:cNvPr>
          <p:cNvGraphicFramePr>
            <a:graphicFrameLocks noChangeAspect="1"/>
          </p:cNvGraphicFramePr>
          <p:nvPr>
            <p:extLst/>
          </p:nvPr>
        </p:nvGraphicFramePr>
        <p:xfrm>
          <a:off x="2681367" y="3710572"/>
          <a:ext cx="558800" cy="508000"/>
        </p:xfrm>
        <a:graphic>
          <a:graphicData uri="http://schemas.openxmlformats.org/presentationml/2006/ole">
            <mc:AlternateContent xmlns:mc="http://schemas.openxmlformats.org/markup-compatibility/2006">
              <mc:Choice xmlns:v="urn:schemas-microsoft-com:vml" Requires="v">
                <p:oleObj spid="_x0000_s26641" name="Equation" r:id="rId5" imgW="558720" imgH="507960" progId="Equation.DSMT4">
                  <p:embed/>
                </p:oleObj>
              </mc:Choice>
              <mc:Fallback>
                <p:oleObj name="Equation" r:id="rId5" imgW="558720" imgH="507960" progId="Equation.DSMT4">
                  <p:embed/>
                  <p:pic>
                    <p:nvPicPr>
                      <p:cNvPr id="20" name="Object 19">
                        <a:extLst>
                          <a:ext uri="{FF2B5EF4-FFF2-40B4-BE49-F238E27FC236}">
                            <a16:creationId xmlns:a16="http://schemas.microsoft.com/office/drawing/2014/main" id="{609D79A0-093B-4F0E-AFE5-CEFFF951558D}"/>
                          </a:ext>
                          <a:ext uri="{C183D7F6-B498-43B3-948B-1728B52AA6E4}">
                            <adec:decorative xmlns:adec="http://schemas.microsoft.com/office/drawing/2017/decorative" val="1"/>
                          </a:ext>
                        </a:extLst>
                      </p:cNvPr>
                      <p:cNvPicPr/>
                      <p:nvPr/>
                    </p:nvPicPr>
                    <p:blipFill>
                      <a:blip r:embed="rId6"/>
                      <a:stretch>
                        <a:fillRect/>
                      </a:stretch>
                    </p:blipFill>
                    <p:spPr>
                      <a:xfrm>
                        <a:off x="2681367" y="3710572"/>
                        <a:ext cx="558800" cy="5080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34C65605-16E1-4123-BA4F-014ED0E3BD65}"/>
              </a:ext>
              <a:ext uri="{C183D7F6-B498-43B3-948B-1728B52AA6E4}">
                <adec:decorative xmlns:adec="http://schemas.microsoft.com/office/drawing/2017/decorative" val="1"/>
              </a:ext>
            </a:extLst>
          </p:cNvPr>
          <p:cNvGraphicFramePr>
            <a:graphicFrameLocks noChangeAspect="1"/>
          </p:cNvGraphicFramePr>
          <p:nvPr>
            <p:extLst/>
          </p:nvPr>
        </p:nvGraphicFramePr>
        <p:xfrm>
          <a:off x="4034213" y="3710134"/>
          <a:ext cx="635000" cy="558800"/>
        </p:xfrm>
        <a:graphic>
          <a:graphicData uri="http://schemas.openxmlformats.org/presentationml/2006/ole">
            <mc:AlternateContent xmlns:mc="http://schemas.openxmlformats.org/markup-compatibility/2006">
              <mc:Choice xmlns:v="urn:schemas-microsoft-com:vml" Requires="v">
                <p:oleObj spid="_x0000_s26642" name="Equation" r:id="rId7" imgW="634680" imgH="558720" progId="Equation.DSMT4">
                  <p:embed/>
                </p:oleObj>
              </mc:Choice>
              <mc:Fallback>
                <p:oleObj name="Equation" r:id="rId7" imgW="634680" imgH="558720" progId="Equation.DSMT4">
                  <p:embed/>
                  <p:pic>
                    <p:nvPicPr>
                      <p:cNvPr id="21" name="Object 20">
                        <a:extLst>
                          <a:ext uri="{FF2B5EF4-FFF2-40B4-BE49-F238E27FC236}">
                            <a16:creationId xmlns:a16="http://schemas.microsoft.com/office/drawing/2014/main" id="{34C65605-16E1-4123-BA4F-014ED0E3BD65}"/>
                          </a:ext>
                          <a:ext uri="{C183D7F6-B498-43B3-948B-1728B52AA6E4}">
                            <adec:decorative xmlns:adec="http://schemas.microsoft.com/office/drawing/2017/decorative" val="1"/>
                          </a:ext>
                        </a:extLst>
                      </p:cNvPr>
                      <p:cNvPicPr/>
                      <p:nvPr/>
                    </p:nvPicPr>
                    <p:blipFill>
                      <a:blip r:embed="rId8"/>
                      <a:stretch>
                        <a:fillRect/>
                      </a:stretch>
                    </p:blipFill>
                    <p:spPr>
                      <a:xfrm>
                        <a:off x="4034213" y="3710134"/>
                        <a:ext cx="635000" cy="558800"/>
                      </a:xfrm>
                      <a:prstGeom prst="rect">
                        <a:avLst/>
                      </a:prstGeom>
                      <a:solidFill>
                        <a:schemeClr val="bg1"/>
                      </a:solidFill>
                    </p:spPr>
                  </p:pic>
                </p:oleObj>
              </mc:Fallback>
            </mc:AlternateContent>
          </a:graphicData>
        </a:graphic>
      </p:graphicFrame>
      <p:graphicFrame>
        <p:nvGraphicFramePr>
          <p:cNvPr id="22" name="Object 21">
            <a:extLst>
              <a:ext uri="{FF2B5EF4-FFF2-40B4-BE49-F238E27FC236}">
                <a16:creationId xmlns:a16="http://schemas.microsoft.com/office/drawing/2014/main" id="{4A6913A0-DF60-41C1-982E-46D9E7542AEB}"/>
              </a:ext>
              <a:ext uri="{C183D7F6-B498-43B3-948B-1728B52AA6E4}">
                <adec:decorative xmlns:adec="http://schemas.microsoft.com/office/drawing/2017/decorative" val="1"/>
              </a:ext>
            </a:extLst>
          </p:cNvPr>
          <p:cNvGraphicFramePr>
            <a:graphicFrameLocks noChangeAspect="1"/>
          </p:cNvGraphicFramePr>
          <p:nvPr>
            <p:extLst/>
          </p:nvPr>
        </p:nvGraphicFramePr>
        <p:xfrm>
          <a:off x="8373947" y="3692976"/>
          <a:ext cx="266700" cy="254000"/>
        </p:xfrm>
        <a:graphic>
          <a:graphicData uri="http://schemas.openxmlformats.org/presentationml/2006/ole">
            <mc:AlternateContent xmlns:mc="http://schemas.openxmlformats.org/markup-compatibility/2006">
              <mc:Choice xmlns:v="urn:schemas-microsoft-com:vml" Requires="v">
                <p:oleObj spid="_x0000_s26643" name="Equation" r:id="rId9" imgW="266400" imgH="253800" progId="Equation.DSMT4">
                  <p:embed/>
                </p:oleObj>
              </mc:Choice>
              <mc:Fallback>
                <p:oleObj name="Equation" r:id="rId9" imgW="266400" imgH="253800" progId="Equation.DSMT4">
                  <p:embed/>
                  <p:pic>
                    <p:nvPicPr>
                      <p:cNvPr id="22" name="Object 21">
                        <a:extLst>
                          <a:ext uri="{FF2B5EF4-FFF2-40B4-BE49-F238E27FC236}">
                            <a16:creationId xmlns:a16="http://schemas.microsoft.com/office/drawing/2014/main" id="{4A6913A0-DF60-41C1-982E-46D9E7542AEB}"/>
                          </a:ext>
                          <a:ext uri="{C183D7F6-B498-43B3-948B-1728B52AA6E4}">
                            <adec:decorative xmlns:adec="http://schemas.microsoft.com/office/drawing/2017/decorative" val="1"/>
                          </a:ext>
                        </a:extLst>
                      </p:cNvPr>
                      <p:cNvPicPr/>
                      <p:nvPr/>
                    </p:nvPicPr>
                    <p:blipFill>
                      <a:blip r:embed="rId10"/>
                      <a:stretch>
                        <a:fillRect/>
                      </a:stretch>
                    </p:blipFill>
                    <p:spPr>
                      <a:xfrm>
                        <a:off x="8373947" y="3692976"/>
                        <a:ext cx="266700" cy="2540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16B9F365-D1B4-4C69-98A9-04CD75BC702C}"/>
              </a:ext>
            </a:extLst>
          </p:cNvPr>
          <p:cNvSpPr>
            <a:spLocks noGrp="1"/>
          </p:cNvSpPr>
          <p:nvPr>
            <p:ph sz="quarter" idx="16"/>
          </p:nvPr>
        </p:nvSpPr>
        <p:spPr>
          <a:xfrm>
            <a:off x="459726" y="4511484"/>
            <a:ext cx="5556063" cy="414000"/>
          </a:xfrm>
        </p:spPr>
        <p:txBody>
          <a:bodyPr/>
          <a:lstStyle/>
          <a:p>
            <a:pPr marL="432" indent="0">
              <a:buNone/>
            </a:pPr>
            <a:r>
              <a:rPr lang="en-IN" sz="2400" b="1" dirty="0"/>
              <a:t>Step 1 Identify the reactant that loses</a:t>
            </a:r>
            <a:endParaRPr lang="en-US" sz="2400" b="1" dirty="0"/>
          </a:p>
        </p:txBody>
      </p:sp>
      <p:graphicFrame>
        <p:nvGraphicFramePr>
          <p:cNvPr id="23" name="Object 22" descr="H super plus">
            <a:extLst>
              <a:ext uri="{FF2B5EF4-FFF2-40B4-BE49-F238E27FC236}">
                <a16:creationId xmlns:a16="http://schemas.microsoft.com/office/drawing/2014/main" id="{4DE8E883-7788-4525-97B1-CC4D6B08F7D3}"/>
              </a:ext>
            </a:extLst>
          </p:cNvPr>
          <p:cNvGraphicFramePr>
            <a:graphicFrameLocks noChangeAspect="1"/>
          </p:cNvGraphicFramePr>
          <p:nvPr>
            <p:extLst/>
          </p:nvPr>
        </p:nvGraphicFramePr>
        <p:xfrm>
          <a:off x="6123875" y="4495442"/>
          <a:ext cx="368300" cy="355600"/>
        </p:xfrm>
        <a:graphic>
          <a:graphicData uri="http://schemas.openxmlformats.org/presentationml/2006/ole">
            <mc:AlternateContent xmlns:mc="http://schemas.openxmlformats.org/markup-compatibility/2006">
              <mc:Choice xmlns:v="urn:schemas-microsoft-com:vml" Requires="v">
                <p:oleObj spid="_x0000_s26644" name="Equation" r:id="rId11" imgW="368280" imgH="355320" progId="Equation.DSMT4">
                  <p:embed/>
                </p:oleObj>
              </mc:Choice>
              <mc:Fallback>
                <p:oleObj name="Equation" r:id="rId11" imgW="368280" imgH="355320" progId="Equation.DSMT4">
                  <p:embed/>
                  <p:pic>
                    <p:nvPicPr>
                      <p:cNvPr id="23" name="Object 22" descr="H super plus">
                        <a:extLst>
                          <a:ext uri="{FF2B5EF4-FFF2-40B4-BE49-F238E27FC236}">
                            <a16:creationId xmlns:a16="http://schemas.microsoft.com/office/drawing/2014/main" id="{4DE8E883-7788-4525-97B1-CC4D6B08F7D3}"/>
                          </a:ext>
                        </a:extLst>
                      </p:cNvPr>
                      <p:cNvPicPr/>
                      <p:nvPr/>
                    </p:nvPicPr>
                    <p:blipFill>
                      <a:blip r:embed="rId12"/>
                      <a:stretch>
                        <a:fillRect/>
                      </a:stretch>
                    </p:blipFill>
                    <p:spPr>
                      <a:xfrm>
                        <a:off x="6123875" y="4495442"/>
                        <a:ext cx="368300" cy="3556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97F4E5BC-2891-46C6-991E-3471E460F854}"/>
              </a:ext>
            </a:extLst>
          </p:cNvPr>
          <p:cNvSpPr>
            <a:spLocks noGrp="1"/>
          </p:cNvSpPr>
          <p:nvPr>
            <p:ph sz="quarter" idx="17"/>
          </p:nvPr>
        </p:nvSpPr>
        <p:spPr>
          <a:xfrm>
            <a:off x="6625389" y="4510800"/>
            <a:ext cx="2029327" cy="414000"/>
          </a:xfrm>
          <a:noFill/>
          <a:ln>
            <a:noFill/>
          </a:ln>
        </p:spPr>
        <p:txBody>
          <a:bodyPr lIns="0" tIns="0" rIns="0" bIns="0" anchor="t" anchorCtr="0"/>
          <a:lstStyle/>
          <a:p>
            <a:pPr marL="432" indent="0">
              <a:buNone/>
            </a:pPr>
            <a:r>
              <a:rPr lang="en-IN" sz="2400" b="1" dirty="0"/>
              <a:t>as the acid.</a:t>
            </a:r>
          </a:p>
        </p:txBody>
      </p:sp>
      <p:sp>
        <p:nvSpPr>
          <p:cNvPr id="9" name="Content Placeholder 8">
            <a:extLst>
              <a:ext uri="{FF2B5EF4-FFF2-40B4-BE49-F238E27FC236}">
                <a16:creationId xmlns:a16="http://schemas.microsoft.com/office/drawing/2014/main" id="{0321B351-09A3-48D5-BCF8-E8FE510D95C9}"/>
              </a:ext>
            </a:extLst>
          </p:cNvPr>
          <p:cNvSpPr>
            <a:spLocks noGrp="1"/>
          </p:cNvSpPr>
          <p:nvPr>
            <p:ph sz="quarter" idx="18"/>
          </p:nvPr>
        </p:nvSpPr>
        <p:spPr>
          <a:xfrm>
            <a:off x="1461372" y="5008714"/>
            <a:ext cx="2160000" cy="414000"/>
          </a:xfrm>
          <a:noFill/>
          <a:ln>
            <a:noFill/>
          </a:ln>
        </p:spPr>
        <p:txBody>
          <a:bodyPr lIns="0" tIns="0" rIns="0" bIns="0" anchor="t" anchorCtr="0"/>
          <a:lstStyle/>
          <a:p>
            <a:pPr marL="0" indent="0">
              <a:buNone/>
              <a:tabLst>
                <a:tab pos="1139825" algn="l"/>
              </a:tabLst>
            </a:pPr>
            <a:r>
              <a:rPr lang="en-IN" sz="2400" dirty="0"/>
              <a:t>In the reaction,</a:t>
            </a:r>
          </a:p>
        </p:txBody>
      </p:sp>
      <p:graphicFrame>
        <p:nvGraphicFramePr>
          <p:cNvPr id="24" name="Object 23" descr="H N O sub 3 donates H super plus to N H sub 3.">
            <a:extLst>
              <a:ext uri="{FF2B5EF4-FFF2-40B4-BE49-F238E27FC236}">
                <a16:creationId xmlns:a16="http://schemas.microsoft.com/office/drawing/2014/main" id="{595A5EFE-4208-4501-956D-62A197597FC4}"/>
              </a:ext>
            </a:extLst>
          </p:cNvPr>
          <p:cNvGraphicFramePr>
            <a:graphicFrameLocks noChangeAspect="1"/>
          </p:cNvGraphicFramePr>
          <p:nvPr>
            <p:extLst/>
          </p:nvPr>
        </p:nvGraphicFramePr>
        <p:xfrm>
          <a:off x="3685540" y="4976630"/>
          <a:ext cx="4330700" cy="444500"/>
        </p:xfrm>
        <a:graphic>
          <a:graphicData uri="http://schemas.openxmlformats.org/presentationml/2006/ole">
            <mc:AlternateContent xmlns:mc="http://schemas.openxmlformats.org/markup-compatibility/2006">
              <mc:Choice xmlns:v="urn:schemas-microsoft-com:vml" Requires="v">
                <p:oleObj spid="_x0000_s26645" name="Equation" r:id="rId13" imgW="4330440" imgH="444240" progId="Equation.DSMT4">
                  <p:embed/>
                </p:oleObj>
              </mc:Choice>
              <mc:Fallback>
                <p:oleObj name="Equation" r:id="rId13" imgW="4330440" imgH="444240" progId="Equation.DSMT4">
                  <p:embed/>
                  <p:pic>
                    <p:nvPicPr>
                      <p:cNvPr id="24" name="Object 23" descr="H N O sub 3 donates H super plus to N H sub 3.">
                        <a:extLst>
                          <a:ext uri="{FF2B5EF4-FFF2-40B4-BE49-F238E27FC236}">
                            <a16:creationId xmlns:a16="http://schemas.microsoft.com/office/drawing/2014/main" id="{595A5EFE-4208-4501-956D-62A197597FC4}"/>
                          </a:ext>
                        </a:extLst>
                      </p:cNvPr>
                      <p:cNvPicPr/>
                      <p:nvPr/>
                    </p:nvPicPr>
                    <p:blipFill>
                      <a:blip r:embed="rId14"/>
                      <a:stretch>
                        <a:fillRect/>
                      </a:stretch>
                    </p:blipFill>
                    <p:spPr>
                      <a:xfrm>
                        <a:off x="3685540" y="4976630"/>
                        <a:ext cx="4330700" cy="4445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E8C99E8D-BFCA-4702-9E7F-528935487139}"/>
              </a:ext>
            </a:extLst>
          </p:cNvPr>
          <p:cNvSpPr>
            <a:spLocks noGrp="1"/>
          </p:cNvSpPr>
          <p:nvPr>
            <p:ph sz="quarter" idx="19"/>
          </p:nvPr>
        </p:nvSpPr>
        <p:spPr>
          <a:xfrm>
            <a:off x="1461372" y="5596218"/>
            <a:ext cx="2028588" cy="414000"/>
          </a:xfrm>
          <a:noFill/>
          <a:ln>
            <a:noFill/>
          </a:ln>
        </p:spPr>
        <p:txBody>
          <a:bodyPr lIns="0" tIns="0" rIns="0" bIns="0" anchor="t" anchorCtr="0"/>
          <a:lstStyle/>
          <a:p>
            <a:pPr marL="0" indent="0">
              <a:buNone/>
              <a:tabLst>
                <a:tab pos="1139825" algn="l"/>
              </a:tabLst>
            </a:pPr>
            <a:r>
              <a:rPr lang="en-IN" sz="2400" dirty="0"/>
              <a:t>is the acid and</a:t>
            </a:r>
          </a:p>
        </p:txBody>
      </p:sp>
      <p:graphicFrame>
        <p:nvGraphicFramePr>
          <p:cNvPr id="25" name="Object 24" descr="N O sub 3 super minus">
            <a:extLst>
              <a:ext uri="{FF2B5EF4-FFF2-40B4-BE49-F238E27FC236}">
                <a16:creationId xmlns:a16="http://schemas.microsoft.com/office/drawing/2014/main" id="{8AE0E991-8B9B-4C9B-8263-8A04376ABD38}"/>
              </a:ext>
            </a:extLst>
          </p:cNvPr>
          <p:cNvGraphicFramePr>
            <a:graphicFrameLocks noChangeAspect="1"/>
          </p:cNvGraphicFramePr>
          <p:nvPr>
            <p:extLst/>
          </p:nvPr>
        </p:nvGraphicFramePr>
        <p:xfrm>
          <a:off x="3597333" y="5591175"/>
          <a:ext cx="736600" cy="444500"/>
        </p:xfrm>
        <a:graphic>
          <a:graphicData uri="http://schemas.openxmlformats.org/presentationml/2006/ole">
            <mc:AlternateContent xmlns:mc="http://schemas.openxmlformats.org/markup-compatibility/2006">
              <mc:Choice xmlns:v="urn:schemas-microsoft-com:vml" Requires="v">
                <p:oleObj spid="_x0000_s26646" name="Equation" r:id="rId15" imgW="736560" imgH="444240" progId="Equation.DSMT4">
                  <p:embed/>
                </p:oleObj>
              </mc:Choice>
              <mc:Fallback>
                <p:oleObj name="Equation" r:id="rId15" imgW="736560" imgH="444240" progId="Equation.DSMT4">
                  <p:embed/>
                  <p:pic>
                    <p:nvPicPr>
                      <p:cNvPr id="25" name="Object 24" descr="N O sub 3 super minus">
                        <a:extLst>
                          <a:ext uri="{FF2B5EF4-FFF2-40B4-BE49-F238E27FC236}">
                            <a16:creationId xmlns:a16="http://schemas.microsoft.com/office/drawing/2014/main" id="{8AE0E991-8B9B-4C9B-8263-8A04376ABD38}"/>
                          </a:ext>
                        </a:extLst>
                      </p:cNvPr>
                      <p:cNvPicPr/>
                      <p:nvPr/>
                    </p:nvPicPr>
                    <p:blipFill>
                      <a:blip r:embed="rId16"/>
                      <a:stretch>
                        <a:fillRect/>
                      </a:stretch>
                    </p:blipFill>
                    <p:spPr>
                      <a:xfrm>
                        <a:off x="3597333" y="5591175"/>
                        <a:ext cx="736600" cy="4445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FE923365-59DE-4C61-AFF6-C01FC3006DA8}"/>
              </a:ext>
            </a:extLst>
          </p:cNvPr>
          <p:cNvSpPr>
            <a:spLocks noGrp="1"/>
          </p:cNvSpPr>
          <p:nvPr>
            <p:ph sz="quarter" idx="20"/>
          </p:nvPr>
        </p:nvSpPr>
        <p:spPr>
          <a:xfrm>
            <a:off x="4572000" y="5594634"/>
            <a:ext cx="2870880" cy="414000"/>
          </a:xfrm>
          <a:noFill/>
          <a:ln>
            <a:noFill/>
          </a:ln>
        </p:spPr>
        <p:txBody>
          <a:bodyPr lIns="0" tIns="0" rIns="0" bIns="0" anchor="t" anchorCtr="0"/>
          <a:lstStyle/>
          <a:p>
            <a:pPr marL="0" indent="0">
              <a:buNone/>
              <a:tabLst>
                <a:tab pos="1139825" algn="l"/>
              </a:tabLst>
            </a:pPr>
            <a:r>
              <a:rPr lang="en-IN" sz="2400" dirty="0"/>
              <a:t>is its conjugate base</a:t>
            </a:r>
          </a:p>
        </p:txBody>
      </p:sp>
    </p:spTree>
    <p:extLst>
      <p:ext uri="{BB962C8B-B14F-4D97-AF65-F5344CB8AC3E}">
        <p14:creationId xmlns:p14="http://schemas.microsoft.com/office/powerpoint/2010/main" val="4264716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0B19-12D1-42F8-AC8A-96B3AF773FDE}"/>
              </a:ext>
            </a:extLst>
          </p:cNvPr>
          <p:cNvSpPr>
            <a:spLocks noGrp="1"/>
          </p:cNvSpPr>
          <p:nvPr>
            <p:ph type="title"/>
          </p:nvPr>
        </p:nvSpPr>
        <p:spPr/>
        <p:txBody>
          <a:bodyPr/>
          <a:lstStyle/>
          <a:p>
            <a:r>
              <a:rPr lang="en-US" dirty="0"/>
              <a:t>10.1 Acids and Bases</a:t>
            </a:r>
          </a:p>
        </p:txBody>
      </p:sp>
      <p:sp>
        <p:nvSpPr>
          <p:cNvPr id="3" name="Content Placeholder 2">
            <a:extLst>
              <a:ext uri="{FF2B5EF4-FFF2-40B4-BE49-F238E27FC236}">
                <a16:creationId xmlns:a16="http://schemas.microsoft.com/office/drawing/2014/main" id="{07F10942-1F95-4C5E-985C-8D4F4DDFBF14}"/>
              </a:ext>
            </a:extLst>
          </p:cNvPr>
          <p:cNvSpPr>
            <a:spLocks noGrp="1"/>
          </p:cNvSpPr>
          <p:nvPr>
            <p:ph sz="quarter" idx="14"/>
          </p:nvPr>
        </p:nvSpPr>
        <p:spPr>
          <a:xfrm>
            <a:off x="457200" y="1555200"/>
            <a:ext cx="4370832" cy="3002311"/>
          </a:xfrm>
        </p:spPr>
        <p:txBody>
          <a:bodyPr/>
          <a:lstStyle/>
          <a:p>
            <a:pPr marL="432" indent="0">
              <a:buNone/>
            </a:pPr>
            <a:r>
              <a:rPr lang="en-US" sz="2400" dirty="0"/>
              <a:t>The term </a:t>
            </a:r>
            <a:r>
              <a:rPr lang="en-US" sz="2400" b="1" dirty="0"/>
              <a:t>acid</a:t>
            </a:r>
            <a:r>
              <a:rPr lang="en-US" sz="2400" dirty="0"/>
              <a:t> comes from the Latin word </a:t>
            </a:r>
            <a:r>
              <a:rPr lang="en-US" sz="2400" b="1" dirty="0"/>
              <a:t>acidus</a:t>
            </a:r>
            <a:r>
              <a:rPr lang="en-US" sz="2400" dirty="0"/>
              <a:t>, which means “sour.” We are familiar with the sour taste of vinegar and lemons and other common acids in foods. Citrus fruits are sour because they contain acids.</a:t>
            </a:r>
          </a:p>
        </p:txBody>
      </p:sp>
      <p:pic>
        <p:nvPicPr>
          <p:cNvPr id="14" name="Content Placeholder 13" descr="A collection of citrus fruits.">
            <a:extLst>
              <a:ext uri="{FF2B5EF4-FFF2-40B4-BE49-F238E27FC236}">
                <a16:creationId xmlns:a16="http://schemas.microsoft.com/office/drawing/2014/main" id="{412AA0D8-5D19-43B9-B8D1-3BC68D895F5D}"/>
              </a:ext>
            </a:extLst>
          </p:cNvPr>
          <p:cNvPicPr>
            <a:picLocks noGrp="1" noChangeAspect="1"/>
          </p:cNvPicPr>
          <p:nvPr>
            <p:ph sz="quarter" idx="16"/>
          </p:nvPr>
        </p:nvPicPr>
        <p:blipFill>
          <a:blip r:embed="rId3"/>
          <a:stretch>
            <a:fillRect/>
          </a:stretch>
        </p:blipFill>
        <p:spPr>
          <a:xfrm>
            <a:off x="4956175" y="1555200"/>
            <a:ext cx="3730625" cy="2675014"/>
          </a:xfrm>
          <a:prstGeom prst="rect">
            <a:avLst/>
          </a:prstGeom>
        </p:spPr>
      </p:pic>
      <p:sp>
        <p:nvSpPr>
          <p:cNvPr id="4" name="Content Placeholder 3">
            <a:extLst>
              <a:ext uri="{FF2B5EF4-FFF2-40B4-BE49-F238E27FC236}">
                <a16:creationId xmlns:a16="http://schemas.microsoft.com/office/drawing/2014/main" id="{9899CA58-5CF3-453B-9705-62519A2419F2}"/>
              </a:ext>
            </a:extLst>
          </p:cNvPr>
          <p:cNvSpPr>
            <a:spLocks noGrp="1"/>
          </p:cNvSpPr>
          <p:nvPr>
            <p:ph sz="quarter" idx="15"/>
          </p:nvPr>
        </p:nvSpPr>
        <p:spPr>
          <a:xfrm>
            <a:off x="457200" y="5657316"/>
            <a:ext cx="8229600" cy="414000"/>
          </a:xfrm>
        </p:spPr>
        <p:txBody>
          <a:bodyPr/>
          <a:lstStyle/>
          <a:p>
            <a:pPr marL="432" indent="0">
              <a:buNone/>
            </a:pPr>
            <a:r>
              <a:rPr lang="en-US" sz="2400" b="1" dirty="0"/>
              <a:t>Learning Goal</a:t>
            </a:r>
            <a:r>
              <a:rPr lang="en-US" sz="2400" dirty="0"/>
              <a:t> Describe and name acids and bases.</a:t>
            </a:r>
          </a:p>
        </p:txBody>
      </p:sp>
    </p:spTree>
    <p:extLst>
      <p:ext uri="{BB962C8B-B14F-4D97-AF65-F5344CB8AC3E}">
        <p14:creationId xmlns:p14="http://schemas.microsoft.com/office/powerpoint/2010/main" val="2374006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AC3B-6982-4E62-8A71-0D2510714443}"/>
              </a:ext>
            </a:extLst>
          </p:cNvPr>
          <p:cNvSpPr>
            <a:spLocks noGrp="1"/>
          </p:cNvSpPr>
          <p:nvPr>
            <p:ph type="title"/>
          </p:nvPr>
        </p:nvSpPr>
        <p:spPr/>
        <p:txBody>
          <a:bodyPr/>
          <a:lstStyle/>
          <a:p>
            <a:r>
              <a:rPr lang="en-US" dirty="0"/>
              <a:t>Solution 4 </a:t>
            </a:r>
            <a:r>
              <a:rPr lang="en-US" sz="2000" b="0" dirty="0"/>
              <a:t>(2 of 2)</a:t>
            </a:r>
            <a:endParaRPr lang="en-US" dirty="0"/>
          </a:p>
        </p:txBody>
      </p:sp>
      <p:sp>
        <p:nvSpPr>
          <p:cNvPr id="4" name="Content Placeholder 3">
            <a:extLst>
              <a:ext uri="{FF2B5EF4-FFF2-40B4-BE49-F238E27FC236}">
                <a16:creationId xmlns:a16="http://schemas.microsoft.com/office/drawing/2014/main" id="{BB1E58DE-2E88-4ECE-8DE5-3AD5FB0E8F3B}"/>
              </a:ext>
            </a:extLst>
          </p:cNvPr>
          <p:cNvSpPr>
            <a:spLocks noGrp="1"/>
          </p:cNvSpPr>
          <p:nvPr>
            <p:ph sz="quarter" idx="14"/>
          </p:nvPr>
        </p:nvSpPr>
        <p:spPr>
          <a:xfrm>
            <a:off x="457199" y="1555199"/>
            <a:ext cx="8229600" cy="786947"/>
          </a:xfrm>
        </p:spPr>
        <p:txBody>
          <a:bodyPr/>
          <a:lstStyle/>
          <a:p>
            <a:pPr marL="432" indent="0">
              <a:buNone/>
            </a:pPr>
            <a:r>
              <a:rPr lang="en-IN" sz="2400" dirty="0"/>
              <a:t>Identify the conjugate acid–base pairs in the following reaction:</a:t>
            </a:r>
          </a:p>
        </p:txBody>
      </p:sp>
      <p:graphicFrame>
        <p:nvGraphicFramePr>
          <p:cNvPr id="8" name="Object 7" descr="H N O 3, aqueous, plus N H 3, aqueous, yields N O 3 superscript minus, aqueous, plus N H 4 superscript plus, aqueous.">
            <a:extLst>
              <a:ext uri="{FF2B5EF4-FFF2-40B4-BE49-F238E27FC236}">
                <a16:creationId xmlns:a16="http://schemas.microsoft.com/office/drawing/2014/main" id="{36AD5804-86C3-49DE-A3B9-8D76FFEBAC43}"/>
              </a:ext>
            </a:extLst>
          </p:cNvPr>
          <p:cNvGraphicFramePr>
            <a:graphicFrameLocks noChangeAspect="1"/>
          </p:cNvGraphicFramePr>
          <p:nvPr>
            <p:extLst/>
          </p:nvPr>
        </p:nvGraphicFramePr>
        <p:xfrm>
          <a:off x="1368735" y="2448000"/>
          <a:ext cx="6375400" cy="482600"/>
        </p:xfrm>
        <a:graphic>
          <a:graphicData uri="http://schemas.openxmlformats.org/presentationml/2006/ole">
            <mc:AlternateContent xmlns:mc="http://schemas.openxmlformats.org/markup-compatibility/2006">
              <mc:Choice xmlns:v="urn:schemas-microsoft-com:vml" Requires="v">
                <p:oleObj spid="_x0000_s27664" name="Equation" r:id="rId3" imgW="6375240" imgH="482400" progId="Equation.DSMT4">
                  <p:embed/>
                </p:oleObj>
              </mc:Choice>
              <mc:Fallback>
                <p:oleObj name="Equation" r:id="rId3" imgW="6375240" imgH="482400" progId="Equation.DSMT4">
                  <p:embed/>
                  <p:pic>
                    <p:nvPicPr>
                      <p:cNvPr id="8" name="Object 7" descr="H N O 3, aqueous, plus N H 3, aqueous, yields N O 3 superscript minus, aqueous, plus N H 4 superscript plus, aqueous.">
                        <a:extLst>
                          <a:ext uri="{FF2B5EF4-FFF2-40B4-BE49-F238E27FC236}">
                            <a16:creationId xmlns:a16="http://schemas.microsoft.com/office/drawing/2014/main" id="{36AD5804-86C3-49DE-A3B9-8D76FFEBAC43}"/>
                          </a:ext>
                        </a:extLst>
                      </p:cNvPr>
                      <p:cNvPicPr/>
                      <p:nvPr/>
                    </p:nvPicPr>
                    <p:blipFill>
                      <a:blip r:embed="rId4"/>
                      <a:stretch>
                        <a:fillRect/>
                      </a:stretch>
                    </p:blipFill>
                    <p:spPr>
                      <a:xfrm>
                        <a:off x="1368735" y="2448000"/>
                        <a:ext cx="63754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C5EEA83-A070-4550-87DF-B43CFC761759}"/>
              </a:ext>
            </a:extLst>
          </p:cNvPr>
          <p:cNvSpPr>
            <a:spLocks noGrp="1"/>
          </p:cNvSpPr>
          <p:nvPr>
            <p:ph sz="quarter" idx="15"/>
          </p:nvPr>
        </p:nvSpPr>
        <p:spPr>
          <a:xfrm>
            <a:off x="457199" y="3084954"/>
            <a:ext cx="5580000" cy="414000"/>
          </a:xfrm>
        </p:spPr>
        <p:txBody>
          <a:bodyPr/>
          <a:lstStyle/>
          <a:p>
            <a:pPr marL="432" indent="0">
              <a:buNone/>
            </a:pPr>
            <a:r>
              <a:rPr lang="en-IN" sz="2400" b="1" dirty="0"/>
              <a:t>Step 2 Identify the reactant that gains</a:t>
            </a:r>
            <a:endParaRPr lang="en-US" sz="2400" b="1" dirty="0"/>
          </a:p>
        </p:txBody>
      </p:sp>
      <p:graphicFrame>
        <p:nvGraphicFramePr>
          <p:cNvPr id="18" name="Object 17" descr="H super plus">
            <a:extLst>
              <a:ext uri="{FF2B5EF4-FFF2-40B4-BE49-F238E27FC236}">
                <a16:creationId xmlns:a16="http://schemas.microsoft.com/office/drawing/2014/main" id="{6AA26C28-935A-4B4B-A301-493E61A15825}"/>
              </a:ext>
            </a:extLst>
          </p:cNvPr>
          <p:cNvGraphicFramePr>
            <a:graphicFrameLocks noChangeAspect="1"/>
          </p:cNvGraphicFramePr>
          <p:nvPr>
            <p:extLst/>
          </p:nvPr>
        </p:nvGraphicFramePr>
        <p:xfrm>
          <a:off x="6123875" y="3061333"/>
          <a:ext cx="368300" cy="355600"/>
        </p:xfrm>
        <a:graphic>
          <a:graphicData uri="http://schemas.openxmlformats.org/presentationml/2006/ole">
            <mc:AlternateContent xmlns:mc="http://schemas.openxmlformats.org/markup-compatibility/2006">
              <mc:Choice xmlns:v="urn:schemas-microsoft-com:vml" Requires="v">
                <p:oleObj spid="_x0000_s27665" name="Equation" r:id="rId5" imgW="368280" imgH="355320" progId="Equation.DSMT4">
                  <p:embed/>
                </p:oleObj>
              </mc:Choice>
              <mc:Fallback>
                <p:oleObj name="Equation" r:id="rId5" imgW="368280" imgH="355320" progId="Equation.DSMT4">
                  <p:embed/>
                  <p:pic>
                    <p:nvPicPr>
                      <p:cNvPr id="18" name="Object 17" descr="H super plus">
                        <a:extLst>
                          <a:ext uri="{FF2B5EF4-FFF2-40B4-BE49-F238E27FC236}">
                            <a16:creationId xmlns:a16="http://schemas.microsoft.com/office/drawing/2014/main" id="{6AA26C28-935A-4B4B-A301-493E61A15825}"/>
                          </a:ext>
                        </a:extLst>
                      </p:cNvPr>
                      <p:cNvPicPr/>
                      <p:nvPr/>
                    </p:nvPicPr>
                    <p:blipFill>
                      <a:blip r:embed="rId6"/>
                      <a:stretch>
                        <a:fillRect/>
                      </a:stretch>
                    </p:blipFill>
                    <p:spPr>
                      <a:xfrm>
                        <a:off x="6123875" y="3061333"/>
                        <a:ext cx="368300" cy="355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7556F15C-7E59-440A-9BC8-BBA4D148F2D4}"/>
              </a:ext>
            </a:extLst>
          </p:cNvPr>
          <p:cNvSpPr>
            <a:spLocks noGrp="1"/>
          </p:cNvSpPr>
          <p:nvPr>
            <p:ph sz="quarter" idx="16"/>
          </p:nvPr>
        </p:nvSpPr>
        <p:spPr>
          <a:xfrm>
            <a:off x="6578852" y="3084954"/>
            <a:ext cx="2107948" cy="414000"/>
          </a:xfrm>
          <a:noFill/>
          <a:ln>
            <a:noFill/>
          </a:ln>
        </p:spPr>
        <p:txBody>
          <a:bodyPr lIns="0" tIns="0" rIns="0" bIns="0" anchor="t" anchorCtr="0"/>
          <a:lstStyle/>
          <a:p>
            <a:pPr marL="432" indent="0">
              <a:buNone/>
            </a:pPr>
            <a:r>
              <a:rPr lang="en-US" sz="2400" b="1" dirty="0"/>
              <a:t>as the base.</a:t>
            </a:r>
          </a:p>
        </p:txBody>
      </p:sp>
      <p:sp>
        <p:nvSpPr>
          <p:cNvPr id="6" name="Content Placeholder 5">
            <a:extLst>
              <a:ext uri="{FF2B5EF4-FFF2-40B4-BE49-F238E27FC236}">
                <a16:creationId xmlns:a16="http://schemas.microsoft.com/office/drawing/2014/main" id="{B48388FF-3BE0-42BA-96C8-521E4C6DC2C7}"/>
              </a:ext>
            </a:extLst>
          </p:cNvPr>
          <p:cNvSpPr>
            <a:spLocks noGrp="1"/>
          </p:cNvSpPr>
          <p:nvPr>
            <p:ph sz="quarter" idx="17"/>
          </p:nvPr>
        </p:nvSpPr>
        <p:spPr>
          <a:xfrm>
            <a:off x="1419256" y="3630482"/>
            <a:ext cx="2160000" cy="414000"/>
          </a:xfrm>
        </p:spPr>
        <p:txBody>
          <a:bodyPr/>
          <a:lstStyle/>
          <a:p>
            <a:pPr marL="432" indent="0">
              <a:buNone/>
            </a:pPr>
            <a:r>
              <a:rPr lang="en-US" sz="2400" dirty="0"/>
              <a:t>In the reaction,</a:t>
            </a:r>
          </a:p>
        </p:txBody>
      </p:sp>
      <p:graphicFrame>
        <p:nvGraphicFramePr>
          <p:cNvPr id="19" name="Object 18" descr="N H sub 3 gains H super plus to form N H sub 4 super plus. ">
            <a:extLst>
              <a:ext uri="{FF2B5EF4-FFF2-40B4-BE49-F238E27FC236}">
                <a16:creationId xmlns:a16="http://schemas.microsoft.com/office/drawing/2014/main" id="{724A58F2-195A-445A-821A-C4C8EDD2843E}"/>
              </a:ext>
            </a:extLst>
          </p:cNvPr>
          <p:cNvGraphicFramePr>
            <a:graphicFrameLocks noChangeAspect="1"/>
          </p:cNvGraphicFramePr>
          <p:nvPr>
            <p:extLst/>
          </p:nvPr>
        </p:nvGraphicFramePr>
        <p:xfrm>
          <a:off x="3579256" y="3587926"/>
          <a:ext cx="3733800" cy="444500"/>
        </p:xfrm>
        <a:graphic>
          <a:graphicData uri="http://schemas.openxmlformats.org/presentationml/2006/ole">
            <mc:AlternateContent xmlns:mc="http://schemas.openxmlformats.org/markup-compatibility/2006">
              <mc:Choice xmlns:v="urn:schemas-microsoft-com:vml" Requires="v">
                <p:oleObj spid="_x0000_s27666" name="Equation" r:id="rId7" imgW="3733560" imgH="444240" progId="Equation.DSMT4">
                  <p:embed/>
                </p:oleObj>
              </mc:Choice>
              <mc:Fallback>
                <p:oleObj name="Equation" r:id="rId7" imgW="3733560" imgH="444240" progId="Equation.DSMT4">
                  <p:embed/>
                  <p:pic>
                    <p:nvPicPr>
                      <p:cNvPr id="19" name="Object 18" descr="N H sub 3 gains H super plus to form N H sub 4 super plus. ">
                        <a:extLst>
                          <a:ext uri="{FF2B5EF4-FFF2-40B4-BE49-F238E27FC236}">
                            <a16:creationId xmlns:a16="http://schemas.microsoft.com/office/drawing/2014/main" id="{724A58F2-195A-445A-821A-C4C8EDD2843E}"/>
                          </a:ext>
                        </a:extLst>
                      </p:cNvPr>
                      <p:cNvPicPr/>
                      <p:nvPr/>
                    </p:nvPicPr>
                    <p:blipFill>
                      <a:blip r:embed="rId8"/>
                      <a:stretch>
                        <a:fillRect/>
                      </a:stretch>
                    </p:blipFill>
                    <p:spPr>
                      <a:xfrm>
                        <a:off x="3579256" y="3587926"/>
                        <a:ext cx="3733800" cy="444500"/>
                      </a:xfrm>
                      <a:prstGeom prst="rect">
                        <a:avLst/>
                      </a:prstGeom>
                    </p:spPr>
                  </p:pic>
                </p:oleObj>
              </mc:Fallback>
            </mc:AlternateContent>
          </a:graphicData>
        </a:graphic>
      </p:graphicFrame>
      <p:graphicFrame>
        <p:nvGraphicFramePr>
          <p:cNvPr id="13" name="Object 12" descr="Thus,  N H sub 3 is">
            <a:extLst>
              <a:ext uri="{FF2B5EF4-FFF2-40B4-BE49-F238E27FC236}">
                <a16:creationId xmlns:a16="http://schemas.microsoft.com/office/drawing/2014/main" id="{58192058-A43C-4C2B-9348-E4A3C79E7D5F}"/>
              </a:ext>
            </a:extLst>
          </p:cNvPr>
          <p:cNvGraphicFramePr>
            <a:graphicFrameLocks noChangeAspect="1"/>
          </p:cNvGraphicFramePr>
          <p:nvPr>
            <p:extLst/>
          </p:nvPr>
        </p:nvGraphicFramePr>
        <p:xfrm>
          <a:off x="1366439" y="4095409"/>
          <a:ext cx="1397000" cy="381000"/>
        </p:xfrm>
        <a:graphic>
          <a:graphicData uri="http://schemas.openxmlformats.org/presentationml/2006/ole">
            <mc:AlternateContent xmlns:mc="http://schemas.openxmlformats.org/markup-compatibility/2006">
              <mc:Choice xmlns:v="urn:schemas-microsoft-com:vml" Requires="v">
                <p:oleObj spid="_x0000_s27667" name="Equation" r:id="rId9" imgW="1396800" imgH="380880" progId="Equation.DSMT4">
                  <p:embed/>
                </p:oleObj>
              </mc:Choice>
              <mc:Fallback>
                <p:oleObj name="Equation" r:id="rId9" imgW="1396800" imgH="380880" progId="Equation.DSMT4">
                  <p:embed/>
                  <p:pic>
                    <p:nvPicPr>
                      <p:cNvPr id="13" name="Object 12" descr="Thus,  N H sub 3 is">
                        <a:extLst>
                          <a:ext uri="{FF2B5EF4-FFF2-40B4-BE49-F238E27FC236}">
                            <a16:creationId xmlns:a16="http://schemas.microsoft.com/office/drawing/2014/main" id="{58192058-A43C-4C2B-9348-E4A3C79E7D5F}"/>
                          </a:ext>
                        </a:extLst>
                      </p:cNvPr>
                      <p:cNvPicPr/>
                      <p:nvPr/>
                    </p:nvPicPr>
                    <p:blipFill>
                      <a:blip r:embed="rId10"/>
                      <a:stretch>
                        <a:fillRect/>
                      </a:stretch>
                    </p:blipFill>
                    <p:spPr>
                      <a:xfrm>
                        <a:off x="1366439" y="4095409"/>
                        <a:ext cx="13970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C558ED91-9C38-4562-8843-5E262F612338}"/>
              </a:ext>
            </a:extLst>
          </p:cNvPr>
          <p:cNvSpPr>
            <a:spLocks noGrp="1"/>
          </p:cNvSpPr>
          <p:nvPr>
            <p:ph sz="quarter" idx="18"/>
          </p:nvPr>
        </p:nvSpPr>
        <p:spPr>
          <a:xfrm>
            <a:off x="2916800" y="4086316"/>
            <a:ext cx="2160000" cy="414000"/>
          </a:xfrm>
          <a:noFill/>
          <a:ln>
            <a:noFill/>
          </a:ln>
        </p:spPr>
        <p:txBody>
          <a:bodyPr lIns="0" tIns="0" rIns="0" bIns="0" anchor="t" anchorCtr="0"/>
          <a:lstStyle/>
          <a:p>
            <a:pPr marL="432" indent="0">
              <a:buNone/>
            </a:pPr>
            <a:r>
              <a:rPr lang="en-US" sz="2400" dirty="0"/>
              <a:t>is the base and</a:t>
            </a:r>
          </a:p>
        </p:txBody>
      </p:sp>
      <p:graphicFrame>
        <p:nvGraphicFramePr>
          <p:cNvPr id="20" name="Object 19" descr="N H sub 4 super plus">
            <a:extLst>
              <a:ext uri="{FF2B5EF4-FFF2-40B4-BE49-F238E27FC236}">
                <a16:creationId xmlns:a16="http://schemas.microsoft.com/office/drawing/2014/main" id="{1FA0C0FD-EE17-4E02-9333-CD7E63885423}"/>
              </a:ext>
            </a:extLst>
          </p:cNvPr>
          <p:cNvGraphicFramePr>
            <a:graphicFrameLocks noChangeAspect="1"/>
          </p:cNvGraphicFramePr>
          <p:nvPr>
            <p:extLst/>
          </p:nvPr>
        </p:nvGraphicFramePr>
        <p:xfrm>
          <a:off x="5209146" y="4050815"/>
          <a:ext cx="711200" cy="444500"/>
        </p:xfrm>
        <a:graphic>
          <a:graphicData uri="http://schemas.openxmlformats.org/presentationml/2006/ole">
            <mc:AlternateContent xmlns:mc="http://schemas.openxmlformats.org/markup-compatibility/2006">
              <mc:Choice xmlns:v="urn:schemas-microsoft-com:vml" Requires="v">
                <p:oleObj spid="_x0000_s27668" name="Equation" r:id="rId11" imgW="711000" imgH="444240" progId="Equation.DSMT4">
                  <p:embed/>
                </p:oleObj>
              </mc:Choice>
              <mc:Fallback>
                <p:oleObj name="Equation" r:id="rId11" imgW="711000" imgH="444240" progId="Equation.DSMT4">
                  <p:embed/>
                  <p:pic>
                    <p:nvPicPr>
                      <p:cNvPr id="20" name="Object 19" descr="N H sub 4 super plus">
                        <a:extLst>
                          <a:ext uri="{FF2B5EF4-FFF2-40B4-BE49-F238E27FC236}">
                            <a16:creationId xmlns:a16="http://schemas.microsoft.com/office/drawing/2014/main" id="{1FA0C0FD-EE17-4E02-9333-CD7E63885423}"/>
                          </a:ext>
                        </a:extLst>
                      </p:cNvPr>
                      <p:cNvPicPr/>
                      <p:nvPr/>
                    </p:nvPicPr>
                    <p:blipFill>
                      <a:blip r:embed="rId12"/>
                      <a:stretch>
                        <a:fillRect/>
                      </a:stretch>
                    </p:blipFill>
                    <p:spPr>
                      <a:xfrm>
                        <a:off x="5209146" y="4050815"/>
                        <a:ext cx="711200" cy="4445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DDC18745-36A0-4EE0-82C4-4A845FD64336}"/>
              </a:ext>
            </a:extLst>
          </p:cNvPr>
          <p:cNvSpPr>
            <a:spLocks noGrp="1"/>
          </p:cNvSpPr>
          <p:nvPr>
            <p:ph sz="quarter" idx="19"/>
          </p:nvPr>
        </p:nvSpPr>
        <p:spPr>
          <a:xfrm>
            <a:off x="6052692" y="4097597"/>
            <a:ext cx="2860463" cy="414000"/>
          </a:xfrm>
          <a:noFill/>
          <a:ln>
            <a:noFill/>
          </a:ln>
        </p:spPr>
        <p:txBody>
          <a:bodyPr lIns="0" tIns="0" rIns="0" bIns="0" anchor="t" anchorCtr="0"/>
          <a:lstStyle/>
          <a:p>
            <a:pPr marL="432" indent="0">
              <a:buNone/>
            </a:pPr>
            <a:r>
              <a:rPr lang="en-IN" sz="2400" dirty="0"/>
              <a:t>is its conjugate acid</a:t>
            </a:r>
          </a:p>
        </p:txBody>
      </p:sp>
      <p:sp>
        <p:nvSpPr>
          <p:cNvPr id="10" name="Content Placeholder 9">
            <a:extLst>
              <a:ext uri="{FF2B5EF4-FFF2-40B4-BE49-F238E27FC236}">
                <a16:creationId xmlns:a16="http://schemas.microsoft.com/office/drawing/2014/main" id="{CDBC7E45-BFF2-42C2-9865-87FF267490FA}"/>
              </a:ext>
            </a:extLst>
          </p:cNvPr>
          <p:cNvSpPr>
            <a:spLocks noGrp="1"/>
          </p:cNvSpPr>
          <p:nvPr>
            <p:ph sz="quarter" idx="20"/>
          </p:nvPr>
        </p:nvSpPr>
        <p:spPr>
          <a:xfrm>
            <a:off x="454024" y="4758496"/>
            <a:ext cx="8229599" cy="414000"/>
          </a:xfrm>
          <a:noFill/>
          <a:ln>
            <a:noFill/>
          </a:ln>
        </p:spPr>
        <p:txBody>
          <a:bodyPr lIns="0" tIns="0" rIns="0" bIns="0" anchor="t" anchorCtr="0"/>
          <a:lstStyle/>
          <a:p>
            <a:pPr marL="432" indent="0">
              <a:buNone/>
            </a:pPr>
            <a:r>
              <a:rPr lang="en-IN" sz="2400" b="1" dirty="0"/>
              <a:t>Step 3 Write the conjugate acid–base pairs.</a:t>
            </a:r>
          </a:p>
        </p:txBody>
      </p:sp>
      <p:graphicFrame>
        <p:nvGraphicFramePr>
          <p:cNvPr id="21" name="Object 20" descr="H N O sub 3, N O sub 3 super minus">
            <a:extLst>
              <a:ext uri="{FF2B5EF4-FFF2-40B4-BE49-F238E27FC236}">
                <a16:creationId xmlns:a16="http://schemas.microsoft.com/office/drawing/2014/main" id="{89D12E62-0E02-429D-80A7-2625A087F335}"/>
              </a:ext>
            </a:extLst>
          </p:cNvPr>
          <p:cNvGraphicFramePr>
            <a:graphicFrameLocks noChangeAspect="1"/>
          </p:cNvGraphicFramePr>
          <p:nvPr>
            <p:extLst/>
          </p:nvPr>
        </p:nvGraphicFramePr>
        <p:xfrm>
          <a:off x="1420259" y="5255281"/>
          <a:ext cx="1651000" cy="444500"/>
        </p:xfrm>
        <a:graphic>
          <a:graphicData uri="http://schemas.openxmlformats.org/presentationml/2006/ole">
            <mc:AlternateContent xmlns:mc="http://schemas.openxmlformats.org/markup-compatibility/2006">
              <mc:Choice xmlns:v="urn:schemas-microsoft-com:vml" Requires="v">
                <p:oleObj spid="_x0000_s27669" name="Equation" r:id="rId13" imgW="1650960" imgH="444240" progId="Equation.DSMT4">
                  <p:embed/>
                </p:oleObj>
              </mc:Choice>
              <mc:Fallback>
                <p:oleObj name="Equation" r:id="rId13" imgW="1650960" imgH="444240" progId="Equation.DSMT4">
                  <p:embed/>
                  <p:pic>
                    <p:nvPicPr>
                      <p:cNvPr id="21" name="Object 20" descr="H N O sub 3, N O sub 3 super minus">
                        <a:extLst>
                          <a:ext uri="{FF2B5EF4-FFF2-40B4-BE49-F238E27FC236}">
                            <a16:creationId xmlns:a16="http://schemas.microsoft.com/office/drawing/2014/main" id="{89D12E62-0E02-429D-80A7-2625A087F335}"/>
                          </a:ext>
                        </a:extLst>
                      </p:cNvPr>
                      <p:cNvPicPr/>
                      <p:nvPr/>
                    </p:nvPicPr>
                    <p:blipFill>
                      <a:blip r:embed="rId14"/>
                      <a:stretch>
                        <a:fillRect/>
                      </a:stretch>
                    </p:blipFill>
                    <p:spPr>
                      <a:xfrm>
                        <a:off x="1420259" y="5255281"/>
                        <a:ext cx="1651000" cy="4445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11297261-A5D1-4C24-8DED-2D9197DA5CA2}"/>
              </a:ext>
            </a:extLst>
          </p:cNvPr>
          <p:cNvSpPr>
            <a:spLocks noGrp="1"/>
          </p:cNvSpPr>
          <p:nvPr>
            <p:ph sz="quarter" idx="21"/>
          </p:nvPr>
        </p:nvSpPr>
        <p:spPr>
          <a:xfrm>
            <a:off x="3188746" y="5284897"/>
            <a:ext cx="4752000" cy="414000"/>
          </a:xfrm>
          <a:noFill/>
          <a:ln>
            <a:noFill/>
          </a:ln>
        </p:spPr>
        <p:txBody>
          <a:bodyPr lIns="0" tIns="0" rIns="0" bIns="0" anchor="t" anchorCtr="0"/>
          <a:lstStyle/>
          <a:p>
            <a:pPr marL="432" indent="0">
              <a:buNone/>
            </a:pPr>
            <a:r>
              <a:rPr lang="en-IN" sz="2400" dirty="0"/>
              <a:t>is the acid and its conjugate base.</a:t>
            </a:r>
          </a:p>
        </p:txBody>
      </p:sp>
      <p:graphicFrame>
        <p:nvGraphicFramePr>
          <p:cNvPr id="22" name="Object 21" descr="N H sub 3, N H sub 4 super plus">
            <a:extLst>
              <a:ext uri="{FF2B5EF4-FFF2-40B4-BE49-F238E27FC236}">
                <a16:creationId xmlns:a16="http://schemas.microsoft.com/office/drawing/2014/main" id="{3A019F81-DDF4-4FD3-B38C-5A12D2815731}"/>
              </a:ext>
            </a:extLst>
          </p:cNvPr>
          <p:cNvGraphicFramePr>
            <a:graphicFrameLocks noChangeAspect="1"/>
          </p:cNvGraphicFramePr>
          <p:nvPr>
            <p:extLst/>
          </p:nvPr>
        </p:nvGraphicFramePr>
        <p:xfrm>
          <a:off x="1419256" y="5782566"/>
          <a:ext cx="1384300" cy="444500"/>
        </p:xfrm>
        <a:graphic>
          <a:graphicData uri="http://schemas.openxmlformats.org/presentationml/2006/ole">
            <mc:AlternateContent xmlns:mc="http://schemas.openxmlformats.org/markup-compatibility/2006">
              <mc:Choice xmlns:v="urn:schemas-microsoft-com:vml" Requires="v">
                <p:oleObj spid="_x0000_s27670" name="Equation" r:id="rId15" imgW="1384200" imgH="444240" progId="Equation.DSMT4">
                  <p:embed/>
                </p:oleObj>
              </mc:Choice>
              <mc:Fallback>
                <p:oleObj name="Equation" r:id="rId15" imgW="1384200" imgH="444240" progId="Equation.DSMT4">
                  <p:embed/>
                  <p:pic>
                    <p:nvPicPr>
                      <p:cNvPr id="22" name="Object 21" descr="N H sub 3, N H sub 4 super plus">
                        <a:extLst>
                          <a:ext uri="{FF2B5EF4-FFF2-40B4-BE49-F238E27FC236}">
                            <a16:creationId xmlns:a16="http://schemas.microsoft.com/office/drawing/2014/main" id="{3A019F81-DDF4-4FD3-B38C-5A12D2815731}"/>
                          </a:ext>
                        </a:extLst>
                      </p:cNvPr>
                      <p:cNvPicPr/>
                      <p:nvPr/>
                    </p:nvPicPr>
                    <p:blipFill>
                      <a:blip r:embed="rId16"/>
                      <a:stretch>
                        <a:fillRect/>
                      </a:stretch>
                    </p:blipFill>
                    <p:spPr>
                      <a:xfrm>
                        <a:off x="1419256" y="5782566"/>
                        <a:ext cx="1384300" cy="4445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5CECCDE0-7418-4C79-8E5B-64ABF79F5578}"/>
              </a:ext>
            </a:extLst>
          </p:cNvPr>
          <p:cNvSpPr>
            <a:spLocks noGrp="1"/>
          </p:cNvSpPr>
          <p:nvPr>
            <p:ph sz="quarter" idx="22"/>
          </p:nvPr>
        </p:nvSpPr>
        <p:spPr>
          <a:xfrm>
            <a:off x="2994717" y="5838355"/>
            <a:ext cx="4749418" cy="414000"/>
          </a:xfrm>
          <a:noFill/>
          <a:ln>
            <a:noFill/>
          </a:ln>
        </p:spPr>
        <p:txBody>
          <a:bodyPr lIns="0" tIns="0" rIns="0" bIns="0" anchor="t" anchorCtr="0"/>
          <a:lstStyle/>
          <a:p>
            <a:pPr marL="432" indent="0">
              <a:buNone/>
            </a:pPr>
            <a:r>
              <a:rPr lang="en-IN" sz="2400" dirty="0"/>
              <a:t>is the base and its conjugate acid.</a:t>
            </a:r>
          </a:p>
        </p:txBody>
      </p:sp>
    </p:spTree>
    <p:extLst>
      <p:ext uri="{BB962C8B-B14F-4D97-AF65-F5344CB8AC3E}">
        <p14:creationId xmlns:p14="http://schemas.microsoft.com/office/powerpoint/2010/main" val="3573207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B965A-04A6-4F80-A484-286828D5828E}"/>
              </a:ext>
            </a:extLst>
          </p:cNvPr>
          <p:cNvSpPr>
            <a:spLocks noGrp="1"/>
          </p:cNvSpPr>
          <p:nvPr>
            <p:ph type="title"/>
          </p:nvPr>
        </p:nvSpPr>
        <p:spPr/>
        <p:txBody>
          <a:bodyPr/>
          <a:lstStyle/>
          <a:p>
            <a:r>
              <a:rPr lang="en-US" dirty="0"/>
              <a:t>10.3 Strengths of Acids and Bases</a:t>
            </a:r>
          </a:p>
        </p:txBody>
      </p:sp>
      <p:sp>
        <p:nvSpPr>
          <p:cNvPr id="3" name="Content Placeholder 2">
            <a:extLst>
              <a:ext uri="{FF2B5EF4-FFF2-40B4-BE49-F238E27FC236}">
                <a16:creationId xmlns:a16="http://schemas.microsoft.com/office/drawing/2014/main" id="{F9CC4E26-5D67-4F6C-BA8C-6A2C93D2C71B}"/>
              </a:ext>
            </a:extLst>
          </p:cNvPr>
          <p:cNvSpPr>
            <a:spLocks noGrp="1"/>
          </p:cNvSpPr>
          <p:nvPr>
            <p:ph sz="quarter" idx="14"/>
          </p:nvPr>
        </p:nvSpPr>
        <p:spPr>
          <a:xfrm>
            <a:off x="457200" y="1555200"/>
            <a:ext cx="3628800" cy="2216700"/>
          </a:xfrm>
        </p:spPr>
        <p:txBody>
          <a:bodyPr/>
          <a:lstStyle/>
          <a:p>
            <a:pPr marL="432" indent="0">
              <a:buNone/>
            </a:pPr>
            <a:r>
              <a:rPr lang="en-US" sz="2400" dirty="0"/>
              <a:t>Weak acids only partially dissociate in water.</a:t>
            </a:r>
          </a:p>
          <a:p>
            <a:pPr marL="432" indent="0">
              <a:buNone/>
            </a:pPr>
            <a:r>
              <a:rPr lang="en-US" sz="2400" dirty="0"/>
              <a:t>Hydrofluoric acid (H</a:t>
            </a:r>
            <a:r>
              <a:rPr lang="en-US" sz="100" dirty="0"/>
              <a:t> </a:t>
            </a:r>
            <a:r>
              <a:rPr lang="en-US" sz="2400" dirty="0"/>
              <a:t>F) is the only halogen acid that is a weak acid.</a:t>
            </a:r>
          </a:p>
        </p:txBody>
      </p:sp>
      <p:pic>
        <p:nvPicPr>
          <p:cNvPr id="14" name="Content Placeholder 13" descr="The molecular view of particles inside a bottle of hydrofluoric acid shows 8 intact H F molecules, 1 H sub 3 O plus ion, and 1 F minus ion.">
            <a:extLst>
              <a:ext uri="{FF2B5EF4-FFF2-40B4-BE49-F238E27FC236}">
                <a16:creationId xmlns:a16="http://schemas.microsoft.com/office/drawing/2014/main" id="{9D9951B0-E050-4789-B11B-CB2476BC8063}"/>
              </a:ext>
            </a:extLst>
          </p:cNvPr>
          <p:cNvPicPr>
            <a:picLocks noGrp="1" noChangeAspect="1"/>
          </p:cNvPicPr>
          <p:nvPr>
            <p:ph sz="quarter" idx="16"/>
          </p:nvPr>
        </p:nvPicPr>
        <p:blipFill>
          <a:blip r:embed="rId2"/>
          <a:stretch>
            <a:fillRect/>
          </a:stretch>
        </p:blipFill>
        <p:spPr>
          <a:xfrm>
            <a:off x="5886564" y="1554433"/>
            <a:ext cx="1761897" cy="3450635"/>
          </a:xfrm>
          <a:prstGeom prst="rect">
            <a:avLst/>
          </a:prstGeom>
        </p:spPr>
      </p:pic>
      <p:sp>
        <p:nvSpPr>
          <p:cNvPr id="4" name="Content Placeholder 3">
            <a:extLst>
              <a:ext uri="{FF2B5EF4-FFF2-40B4-BE49-F238E27FC236}">
                <a16:creationId xmlns:a16="http://schemas.microsoft.com/office/drawing/2014/main" id="{42272C68-1AED-4938-99A5-51CD8474EF6A}"/>
              </a:ext>
            </a:extLst>
          </p:cNvPr>
          <p:cNvSpPr>
            <a:spLocks noGrp="1"/>
          </p:cNvSpPr>
          <p:nvPr>
            <p:ph sz="quarter" idx="15"/>
          </p:nvPr>
        </p:nvSpPr>
        <p:spPr>
          <a:xfrm>
            <a:off x="457200" y="5246851"/>
            <a:ext cx="8229600" cy="820930"/>
          </a:xfrm>
        </p:spPr>
        <p:txBody>
          <a:bodyPr/>
          <a:lstStyle/>
          <a:p>
            <a:pPr marL="432" indent="0">
              <a:buNone/>
            </a:pPr>
            <a:r>
              <a:rPr lang="en-US" sz="2400" b="1" dirty="0"/>
              <a:t>Learning Goal</a:t>
            </a:r>
            <a:r>
              <a:rPr lang="en-US" sz="2400" dirty="0"/>
              <a:t> Write equations for the dissociation of strong and weak acids and bases.</a:t>
            </a:r>
          </a:p>
        </p:txBody>
      </p:sp>
    </p:spTree>
    <p:extLst>
      <p:ext uri="{BB962C8B-B14F-4D97-AF65-F5344CB8AC3E}">
        <p14:creationId xmlns:p14="http://schemas.microsoft.com/office/powerpoint/2010/main" val="1986318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12D0D-7904-4380-90D7-8023C3E265EE}"/>
              </a:ext>
            </a:extLst>
          </p:cNvPr>
          <p:cNvSpPr>
            <a:spLocks noGrp="1"/>
          </p:cNvSpPr>
          <p:nvPr>
            <p:ph type="title"/>
          </p:nvPr>
        </p:nvSpPr>
        <p:spPr/>
        <p:txBody>
          <a:bodyPr/>
          <a:lstStyle/>
          <a:p>
            <a:r>
              <a:rPr lang="en-US" dirty="0"/>
              <a:t>Strong and Weak Acids </a:t>
            </a:r>
            <a:r>
              <a:rPr lang="en-US" sz="2000" b="0" dirty="0"/>
              <a:t>(1 of 2)</a:t>
            </a:r>
          </a:p>
        </p:txBody>
      </p:sp>
      <p:sp>
        <p:nvSpPr>
          <p:cNvPr id="3" name="Content Placeholder 2">
            <a:extLst>
              <a:ext uri="{FF2B5EF4-FFF2-40B4-BE49-F238E27FC236}">
                <a16:creationId xmlns:a16="http://schemas.microsoft.com/office/drawing/2014/main" id="{C064D060-DD6C-4935-96C5-48A656DA0E76}"/>
              </a:ext>
            </a:extLst>
          </p:cNvPr>
          <p:cNvSpPr>
            <a:spLocks noGrp="1"/>
          </p:cNvSpPr>
          <p:nvPr>
            <p:ph sz="quarter" idx="13"/>
          </p:nvPr>
        </p:nvSpPr>
        <p:spPr>
          <a:xfrm>
            <a:off x="457200" y="1556327"/>
            <a:ext cx="8229600" cy="886248"/>
          </a:xfrm>
        </p:spPr>
        <p:txBody>
          <a:bodyPr/>
          <a:lstStyle/>
          <a:p>
            <a:pPr marL="432" indent="0">
              <a:buNone/>
            </a:pPr>
            <a:r>
              <a:rPr lang="en-US" sz="2400" dirty="0"/>
              <a:t>A </a:t>
            </a:r>
            <a:r>
              <a:rPr lang="en-US" sz="2400" b="1" dirty="0"/>
              <a:t>strong acid</a:t>
            </a:r>
            <a:r>
              <a:rPr lang="en-US" sz="2400" dirty="0"/>
              <a:t> completely ionizes (100%) in aqueous solutions.</a:t>
            </a:r>
          </a:p>
        </p:txBody>
      </p:sp>
      <p:graphicFrame>
        <p:nvGraphicFramePr>
          <p:cNvPr id="5" name="Object 4" descr="H C l, gaseous, plus H 2 O, liquid, yields H 3 O plus, aqueous, plus C l minus, aqueous.">
            <a:extLst>
              <a:ext uri="{FF2B5EF4-FFF2-40B4-BE49-F238E27FC236}">
                <a16:creationId xmlns:a16="http://schemas.microsoft.com/office/drawing/2014/main" id="{87A0C40F-EBC8-44C1-8042-82E0039C4306}"/>
              </a:ext>
            </a:extLst>
          </p:cNvPr>
          <p:cNvGraphicFramePr>
            <a:graphicFrameLocks noChangeAspect="1"/>
          </p:cNvGraphicFramePr>
          <p:nvPr>
            <p:extLst/>
          </p:nvPr>
        </p:nvGraphicFramePr>
        <p:xfrm>
          <a:off x="1505974" y="2630433"/>
          <a:ext cx="5334000" cy="482600"/>
        </p:xfrm>
        <a:graphic>
          <a:graphicData uri="http://schemas.openxmlformats.org/presentationml/2006/ole">
            <mc:AlternateContent xmlns:mc="http://schemas.openxmlformats.org/markup-compatibility/2006">
              <mc:Choice xmlns:v="urn:schemas-microsoft-com:vml" Requires="v">
                <p:oleObj spid="_x0000_s28678" name="Equation" r:id="rId3" imgW="5333760" imgH="482400" progId="Equation.DSMT4">
                  <p:embed/>
                </p:oleObj>
              </mc:Choice>
              <mc:Fallback>
                <p:oleObj name="Equation" r:id="rId3" imgW="5333760" imgH="482400" progId="Equation.DSMT4">
                  <p:embed/>
                  <p:pic>
                    <p:nvPicPr>
                      <p:cNvPr id="5" name="Object 4" descr="H C l, gaseous, plus H 2 O, liquid, yields H 3 O plus, aqueous, plus C l minus, aqueous.">
                        <a:extLst>
                          <a:ext uri="{FF2B5EF4-FFF2-40B4-BE49-F238E27FC236}">
                            <a16:creationId xmlns:a16="http://schemas.microsoft.com/office/drawing/2014/main" id="{87A0C40F-EBC8-44C1-8042-82E0039C4306}"/>
                          </a:ext>
                        </a:extLst>
                      </p:cNvPr>
                      <p:cNvPicPr/>
                      <p:nvPr/>
                    </p:nvPicPr>
                    <p:blipFill>
                      <a:blip r:embed="rId4"/>
                      <a:stretch>
                        <a:fillRect/>
                      </a:stretch>
                    </p:blipFill>
                    <p:spPr>
                      <a:xfrm>
                        <a:off x="1505974" y="2630433"/>
                        <a:ext cx="5334000" cy="4826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E8D0AB7C-6926-4C9C-BEE9-815713D41DC8}"/>
              </a:ext>
            </a:extLst>
          </p:cNvPr>
          <p:cNvSpPr>
            <a:spLocks noGrp="1"/>
          </p:cNvSpPr>
          <p:nvPr>
            <p:ph sz="quarter" idx="14"/>
          </p:nvPr>
        </p:nvSpPr>
        <p:spPr>
          <a:xfrm>
            <a:off x="457200" y="3735953"/>
            <a:ext cx="8229600" cy="773918"/>
          </a:xfrm>
        </p:spPr>
        <p:txBody>
          <a:bodyPr/>
          <a:lstStyle/>
          <a:p>
            <a:pPr marL="432" indent="0">
              <a:buNone/>
            </a:pPr>
            <a:r>
              <a:rPr lang="en-US" sz="2400" dirty="0"/>
              <a:t>A </a:t>
            </a:r>
            <a:r>
              <a:rPr lang="en-US" sz="2400" b="1" dirty="0"/>
              <a:t>weak acid</a:t>
            </a:r>
            <a:r>
              <a:rPr lang="en-US" sz="2400" dirty="0"/>
              <a:t> dissociates only slightly in water to form a few ions in aqueous solutions.</a:t>
            </a:r>
          </a:p>
        </p:txBody>
      </p:sp>
      <p:graphicFrame>
        <p:nvGraphicFramePr>
          <p:cNvPr id="6" name="Object 5" descr="H 2 C O 3, aqueous, plus H 2 O, liquid, yields H 3 O plus, aqueous, plus H C O 3 superscript minus, aqueous.">
            <a:extLst>
              <a:ext uri="{FF2B5EF4-FFF2-40B4-BE49-F238E27FC236}">
                <a16:creationId xmlns:a16="http://schemas.microsoft.com/office/drawing/2014/main" id="{14C1AB0C-90E8-4D97-97B0-9186F4D6F410}"/>
              </a:ext>
            </a:extLst>
          </p:cNvPr>
          <p:cNvGraphicFramePr>
            <a:graphicFrameLocks noChangeAspect="1"/>
          </p:cNvGraphicFramePr>
          <p:nvPr>
            <p:extLst/>
          </p:nvPr>
        </p:nvGraphicFramePr>
        <p:xfrm>
          <a:off x="1182944" y="5034424"/>
          <a:ext cx="6540500" cy="482600"/>
        </p:xfrm>
        <a:graphic>
          <a:graphicData uri="http://schemas.openxmlformats.org/presentationml/2006/ole">
            <mc:AlternateContent xmlns:mc="http://schemas.openxmlformats.org/markup-compatibility/2006">
              <mc:Choice xmlns:v="urn:schemas-microsoft-com:vml" Requires="v">
                <p:oleObj spid="_x0000_s28679" name="Equation" r:id="rId5" imgW="6540480" imgH="482400" progId="Equation.DSMT4">
                  <p:embed/>
                </p:oleObj>
              </mc:Choice>
              <mc:Fallback>
                <p:oleObj name="Equation" r:id="rId5" imgW="6540480" imgH="482400" progId="Equation.DSMT4">
                  <p:embed/>
                  <p:pic>
                    <p:nvPicPr>
                      <p:cNvPr id="6" name="Object 5" descr="H 2 C O 3, aqueous, plus H 2 O, liquid, yields H 3 O plus, aqueous, plus H C O 3 superscript minus, aqueous.">
                        <a:extLst>
                          <a:ext uri="{FF2B5EF4-FFF2-40B4-BE49-F238E27FC236}">
                            <a16:creationId xmlns:a16="http://schemas.microsoft.com/office/drawing/2014/main" id="{14C1AB0C-90E8-4D97-97B0-9186F4D6F410}"/>
                          </a:ext>
                        </a:extLst>
                      </p:cNvPr>
                      <p:cNvPicPr/>
                      <p:nvPr/>
                    </p:nvPicPr>
                    <p:blipFill>
                      <a:blip r:embed="rId6"/>
                      <a:stretch>
                        <a:fillRect/>
                      </a:stretch>
                    </p:blipFill>
                    <p:spPr>
                      <a:xfrm>
                        <a:off x="1182944" y="5034424"/>
                        <a:ext cx="6540500" cy="482600"/>
                      </a:xfrm>
                      <a:prstGeom prst="rect">
                        <a:avLst/>
                      </a:prstGeom>
                    </p:spPr>
                  </p:pic>
                </p:oleObj>
              </mc:Fallback>
            </mc:AlternateContent>
          </a:graphicData>
        </a:graphic>
      </p:graphicFrame>
    </p:spTree>
    <p:extLst>
      <p:ext uri="{BB962C8B-B14F-4D97-AF65-F5344CB8AC3E}">
        <p14:creationId xmlns:p14="http://schemas.microsoft.com/office/powerpoint/2010/main" val="3825152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D501-142C-4332-AFF5-01BF019F34A3}"/>
              </a:ext>
            </a:extLst>
          </p:cNvPr>
          <p:cNvSpPr>
            <a:spLocks noGrp="1"/>
          </p:cNvSpPr>
          <p:nvPr>
            <p:ph type="title"/>
          </p:nvPr>
        </p:nvSpPr>
        <p:spPr/>
        <p:txBody>
          <a:bodyPr/>
          <a:lstStyle/>
          <a:p>
            <a:r>
              <a:rPr lang="en-US" dirty="0"/>
              <a:t>Strong Acids </a:t>
            </a:r>
            <a:r>
              <a:rPr lang="en-US" sz="2000" b="0" dirty="0"/>
              <a:t>(1 of 2)</a:t>
            </a:r>
          </a:p>
        </p:txBody>
      </p:sp>
      <p:sp>
        <p:nvSpPr>
          <p:cNvPr id="3" name="Content Placeholder 2">
            <a:extLst>
              <a:ext uri="{FF2B5EF4-FFF2-40B4-BE49-F238E27FC236}">
                <a16:creationId xmlns:a16="http://schemas.microsoft.com/office/drawing/2014/main" id="{1FCB69BA-3DC9-40C0-B407-F03C2AD08569}"/>
              </a:ext>
            </a:extLst>
          </p:cNvPr>
          <p:cNvSpPr>
            <a:spLocks noGrp="1"/>
          </p:cNvSpPr>
          <p:nvPr>
            <p:ph sz="quarter" idx="14"/>
          </p:nvPr>
        </p:nvSpPr>
        <p:spPr>
          <a:xfrm>
            <a:off x="457199" y="1555200"/>
            <a:ext cx="4114801" cy="2292900"/>
          </a:xfrm>
        </p:spPr>
        <p:txBody>
          <a:bodyPr/>
          <a:lstStyle/>
          <a:p>
            <a:pPr marL="432" indent="0">
              <a:buNone/>
            </a:pPr>
            <a:r>
              <a:rPr lang="en-US" sz="2400" dirty="0"/>
              <a:t>In water, the dissolved molecules of H</a:t>
            </a:r>
            <a:r>
              <a:rPr lang="en-US" sz="100" dirty="0"/>
              <a:t> </a:t>
            </a:r>
            <a:r>
              <a:rPr lang="en-US" sz="2400" dirty="0"/>
              <a:t>A, a </a:t>
            </a:r>
            <a:r>
              <a:rPr lang="en-US" sz="2400" b="1" dirty="0"/>
              <a:t>strong acid</a:t>
            </a:r>
            <a:r>
              <a:rPr lang="en-US" sz="2400" dirty="0"/>
              <a:t>,</a:t>
            </a:r>
          </a:p>
          <a:p>
            <a:r>
              <a:rPr lang="en-US" sz="2400" dirty="0"/>
              <a:t>dissociate into ions 100%</a:t>
            </a:r>
          </a:p>
          <a:p>
            <a:r>
              <a:rPr lang="en-US" sz="2400" dirty="0"/>
              <a:t>give large concentrations of</a:t>
            </a:r>
            <a:endParaRPr lang="en-US" sz="2400" baseline="30000" dirty="0"/>
          </a:p>
        </p:txBody>
      </p:sp>
      <p:graphicFrame>
        <p:nvGraphicFramePr>
          <p:cNvPr id="15" name="Object 14" descr="H sub 3 O super plus and the anion A super minus">
            <a:extLst>
              <a:ext uri="{FF2B5EF4-FFF2-40B4-BE49-F238E27FC236}">
                <a16:creationId xmlns:a16="http://schemas.microsoft.com/office/drawing/2014/main" id="{A81381C0-36E5-42B3-A260-298DDC34FA5E}"/>
              </a:ext>
            </a:extLst>
          </p:cNvPr>
          <p:cNvGraphicFramePr>
            <a:graphicFrameLocks noChangeAspect="1"/>
          </p:cNvGraphicFramePr>
          <p:nvPr>
            <p:extLst/>
          </p:nvPr>
        </p:nvGraphicFramePr>
        <p:xfrm>
          <a:off x="711200" y="3903438"/>
          <a:ext cx="3098800" cy="444500"/>
        </p:xfrm>
        <a:graphic>
          <a:graphicData uri="http://schemas.openxmlformats.org/presentationml/2006/ole">
            <mc:AlternateContent xmlns:mc="http://schemas.openxmlformats.org/markup-compatibility/2006">
              <mc:Choice xmlns:v="urn:schemas-microsoft-com:vml" Requires="v">
                <p:oleObj spid="_x0000_s29702" name="Equation" r:id="rId3" imgW="3098520" imgH="444240" progId="Equation.DSMT4">
                  <p:embed/>
                </p:oleObj>
              </mc:Choice>
              <mc:Fallback>
                <p:oleObj name="Equation" r:id="rId3" imgW="3098520" imgH="444240" progId="Equation.DSMT4">
                  <p:embed/>
                  <p:pic>
                    <p:nvPicPr>
                      <p:cNvPr id="15" name="Object 14" descr="H sub 3 O super plus and the anion A super minus">
                        <a:extLst>
                          <a:ext uri="{FF2B5EF4-FFF2-40B4-BE49-F238E27FC236}">
                            <a16:creationId xmlns:a16="http://schemas.microsoft.com/office/drawing/2014/main" id="{A81381C0-36E5-42B3-A260-298DDC34FA5E}"/>
                          </a:ext>
                        </a:extLst>
                      </p:cNvPr>
                      <p:cNvPicPr/>
                      <p:nvPr/>
                    </p:nvPicPr>
                    <p:blipFill>
                      <a:blip r:embed="rId4"/>
                      <a:stretch>
                        <a:fillRect/>
                      </a:stretch>
                    </p:blipFill>
                    <p:spPr>
                      <a:xfrm>
                        <a:off x="711200" y="3903438"/>
                        <a:ext cx="3098800" cy="444500"/>
                      </a:xfrm>
                      <a:prstGeom prst="rect">
                        <a:avLst/>
                      </a:prstGeom>
                    </p:spPr>
                  </p:pic>
                </p:oleObj>
              </mc:Fallback>
            </mc:AlternateContent>
          </a:graphicData>
        </a:graphic>
      </p:graphicFrame>
      <p:graphicFrame>
        <p:nvGraphicFramePr>
          <p:cNvPr id="5" name="Object 4" descr="H I, aqueous, plus H 2 O, liquid, yields H 3 O plus, aqueous, plus I minus, aqueous.">
            <a:extLst>
              <a:ext uri="{FF2B5EF4-FFF2-40B4-BE49-F238E27FC236}">
                <a16:creationId xmlns:a16="http://schemas.microsoft.com/office/drawing/2014/main" id="{BC6AAD3D-2B9B-422E-B87B-2D1A0D65A822}"/>
              </a:ext>
            </a:extLst>
          </p:cNvPr>
          <p:cNvGraphicFramePr>
            <a:graphicFrameLocks noChangeAspect="1"/>
          </p:cNvGraphicFramePr>
          <p:nvPr>
            <p:extLst/>
          </p:nvPr>
        </p:nvGraphicFramePr>
        <p:xfrm>
          <a:off x="454672" y="4560841"/>
          <a:ext cx="4849198" cy="461828"/>
        </p:xfrm>
        <a:graphic>
          <a:graphicData uri="http://schemas.openxmlformats.org/presentationml/2006/ole">
            <mc:AlternateContent xmlns:mc="http://schemas.openxmlformats.org/markup-compatibility/2006">
              <mc:Choice xmlns:v="urn:schemas-microsoft-com:vml" Requires="v">
                <p:oleObj spid="_x0000_s29703" name="Equation" r:id="rId5" imgW="5067000" imgH="482400" progId="Equation.DSMT4">
                  <p:embed/>
                </p:oleObj>
              </mc:Choice>
              <mc:Fallback>
                <p:oleObj name="Equation" r:id="rId5" imgW="5067000" imgH="482400" progId="Equation.DSMT4">
                  <p:embed/>
                  <p:pic>
                    <p:nvPicPr>
                      <p:cNvPr id="5" name="Object 4" descr="H I, aqueous, plus H 2 O, liquid, yields H 3 O plus, aqueous, plus I minus, aqueous.">
                        <a:extLst>
                          <a:ext uri="{FF2B5EF4-FFF2-40B4-BE49-F238E27FC236}">
                            <a16:creationId xmlns:a16="http://schemas.microsoft.com/office/drawing/2014/main" id="{BC6AAD3D-2B9B-422E-B87B-2D1A0D65A822}"/>
                          </a:ext>
                        </a:extLst>
                      </p:cNvPr>
                      <p:cNvPicPr/>
                      <p:nvPr/>
                    </p:nvPicPr>
                    <p:blipFill>
                      <a:blip r:embed="rId6"/>
                      <a:stretch>
                        <a:fillRect/>
                      </a:stretch>
                    </p:blipFill>
                    <p:spPr>
                      <a:xfrm>
                        <a:off x="454672" y="4560841"/>
                        <a:ext cx="4849198" cy="461828"/>
                      </a:xfrm>
                      <a:prstGeom prst="rect">
                        <a:avLst/>
                      </a:prstGeom>
                    </p:spPr>
                  </p:pic>
                </p:oleObj>
              </mc:Fallback>
            </mc:AlternateContent>
          </a:graphicData>
        </a:graphic>
      </p:graphicFrame>
      <p:pic>
        <p:nvPicPr>
          <p:cNvPr id="16" name="Content Placeholder 15" descr="Strong acid H I + H 2 O yields H 3 O plus, + I minus. H I dissociates completely to produce equal high concentrations of H 3 O plus and I minus ions.">
            <a:extLst>
              <a:ext uri="{FF2B5EF4-FFF2-40B4-BE49-F238E27FC236}">
                <a16:creationId xmlns:a16="http://schemas.microsoft.com/office/drawing/2014/main" id="{9EC19BE3-4F24-4766-8484-2998D9EF306E}"/>
              </a:ext>
            </a:extLst>
          </p:cNvPr>
          <p:cNvPicPr>
            <a:picLocks noGrp="1" noChangeAspect="1"/>
          </p:cNvPicPr>
          <p:nvPr>
            <p:ph sz="quarter" idx="16"/>
          </p:nvPr>
        </p:nvPicPr>
        <p:blipFill>
          <a:blip r:embed="rId7"/>
          <a:stretch>
            <a:fillRect/>
          </a:stretch>
        </p:blipFill>
        <p:spPr>
          <a:xfrm>
            <a:off x="5480026" y="1555200"/>
            <a:ext cx="3206774" cy="3334801"/>
          </a:xfrm>
          <a:prstGeom prst="rect">
            <a:avLst/>
          </a:prstGeom>
        </p:spPr>
      </p:pic>
    </p:spTree>
    <p:extLst>
      <p:ext uri="{BB962C8B-B14F-4D97-AF65-F5344CB8AC3E}">
        <p14:creationId xmlns:p14="http://schemas.microsoft.com/office/powerpoint/2010/main" val="493915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54D3-9341-46BA-9139-83A5A5A0183D}"/>
              </a:ext>
            </a:extLst>
          </p:cNvPr>
          <p:cNvSpPr>
            <a:spLocks noGrp="1"/>
          </p:cNvSpPr>
          <p:nvPr>
            <p:ph type="title"/>
          </p:nvPr>
        </p:nvSpPr>
        <p:spPr/>
        <p:txBody>
          <a:bodyPr/>
          <a:lstStyle/>
          <a:p>
            <a:r>
              <a:rPr lang="en-US" dirty="0"/>
              <a:t>Strong Acids </a:t>
            </a:r>
            <a:r>
              <a:rPr lang="en-US" sz="2000" b="0" dirty="0"/>
              <a:t>(2 of 2)</a:t>
            </a:r>
            <a:endParaRPr lang="en-US" dirty="0"/>
          </a:p>
        </p:txBody>
      </p:sp>
      <p:sp>
        <p:nvSpPr>
          <p:cNvPr id="3" name="Content Placeholder 2">
            <a:extLst>
              <a:ext uri="{FF2B5EF4-FFF2-40B4-BE49-F238E27FC236}">
                <a16:creationId xmlns:a16="http://schemas.microsoft.com/office/drawing/2014/main" id="{E8D34CA6-83BE-4848-9F0A-26316AEA7169}"/>
              </a:ext>
            </a:extLst>
          </p:cNvPr>
          <p:cNvSpPr>
            <a:spLocks noGrp="1"/>
          </p:cNvSpPr>
          <p:nvPr>
            <p:ph sz="quarter" idx="14"/>
          </p:nvPr>
        </p:nvSpPr>
        <p:spPr>
          <a:xfrm>
            <a:off x="457200" y="1555200"/>
            <a:ext cx="3371850" cy="1569000"/>
          </a:xfrm>
        </p:spPr>
        <p:txBody>
          <a:bodyPr/>
          <a:lstStyle/>
          <a:p>
            <a:pPr marL="432" indent="0">
              <a:buNone/>
            </a:pPr>
            <a:r>
              <a:rPr lang="en-US" sz="2400" dirty="0"/>
              <a:t>There are six common strong acids. They have weak conjugate bases.</a:t>
            </a:r>
          </a:p>
        </p:txBody>
      </p:sp>
      <p:sp>
        <p:nvSpPr>
          <p:cNvPr id="4" name="Content Placeholder 3">
            <a:extLst>
              <a:ext uri="{FF2B5EF4-FFF2-40B4-BE49-F238E27FC236}">
                <a16:creationId xmlns:a16="http://schemas.microsoft.com/office/drawing/2014/main" id="{F6D8EE82-0B72-465A-B964-B3A9CFA7F5B5}"/>
              </a:ext>
            </a:extLst>
          </p:cNvPr>
          <p:cNvSpPr>
            <a:spLocks noGrp="1"/>
          </p:cNvSpPr>
          <p:nvPr>
            <p:ph sz="quarter" idx="15"/>
          </p:nvPr>
        </p:nvSpPr>
        <p:spPr>
          <a:xfrm>
            <a:off x="4020588" y="1555200"/>
            <a:ext cx="4666212" cy="288000"/>
          </a:xfrm>
        </p:spPr>
        <p:txBody>
          <a:bodyPr/>
          <a:lstStyle/>
          <a:p>
            <a:pPr marL="432" indent="0">
              <a:buNone/>
            </a:pPr>
            <a:r>
              <a:rPr lang="en-US" sz="1600" b="1" dirty="0"/>
              <a:t>Table 10.3</a:t>
            </a:r>
            <a:r>
              <a:rPr lang="en-US" sz="1600" dirty="0"/>
              <a:t> Relative Strengths of Acids and Bases</a:t>
            </a:r>
          </a:p>
        </p:txBody>
      </p:sp>
      <p:pic>
        <p:nvPicPr>
          <p:cNvPr id="14" name="Content Placeholder 13" descr="The table has sections for strong acids and weak acids. For long description in Notes pane, press F6.">
            <a:extLst>
              <a:ext uri="{FF2B5EF4-FFF2-40B4-BE49-F238E27FC236}">
                <a16:creationId xmlns:a16="http://schemas.microsoft.com/office/drawing/2014/main" id="{71D584FF-58F6-4AE9-AF64-2157985555DE}"/>
              </a:ext>
            </a:extLst>
          </p:cNvPr>
          <p:cNvPicPr>
            <a:picLocks noGrp="1" noChangeAspect="1"/>
          </p:cNvPicPr>
          <p:nvPr>
            <p:ph sz="quarter" idx="16"/>
          </p:nvPr>
        </p:nvPicPr>
        <p:blipFill>
          <a:blip r:embed="rId3"/>
          <a:stretch>
            <a:fillRect/>
          </a:stretch>
        </p:blipFill>
        <p:spPr>
          <a:xfrm>
            <a:off x="5186390" y="1917502"/>
            <a:ext cx="2292295" cy="4468755"/>
          </a:xfrm>
          <a:prstGeom prst="rect">
            <a:avLst/>
          </a:prstGeom>
        </p:spPr>
      </p:pic>
    </p:spTree>
    <p:extLst>
      <p:ext uri="{BB962C8B-B14F-4D97-AF65-F5344CB8AC3E}">
        <p14:creationId xmlns:p14="http://schemas.microsoft.com/office/powerpoint/2010/main" val="2249648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097F9-B174-41C0-8CBD-35E86FD42D97}"/>
              </a:ext>
              <a:ext uri="{C183D7F6-B498-43B3-948B-1728B52AA6E4}">
                <adec:decorative xmlns:adec="http://schemas.microsoft.com/office/drawing/2017/decorative" val="0"/>
              </a:ext>
            </a:extLst>
          </p:cNvPr>
          <p:cNvSpPr>
            <a:spLocks noGrp="1"/>
          </p:cNvSpPr>
          <p:nvPr>
            <p:ph type="title"/>
          </p:nvPr>
        </p:nvSpPr>
        <p:spPr/>
        <p:txBody>
          <a:bodyPr/>
          <a:lstStyle/>
          <a:p>
            <a:r>
              <a:rPr lang="en-US" dirty="0"/>
              <a:t>Weak Acids </a:t>
            </a:r>
            <a:r>
              <a:rPr lang="en-US" sz="2000" b="0" dirty="0"/>
              <a:t>(1 of 2)</a:t>
            </a:r>
          </a:p>
        </p:txBody>
      </p:sp>
      <p:sp>
        <p:nvSpPr>
          <p:cNvPr id="3" name="Content Placeholder 2">
            <a:extLst>
              <a:ext uri="{FF2B5EF4-FFF2-40B4-BE49-F238E27FC236}">
                <a16:creationId xmlns:a16="http://schemas.microsoft.com/office/drawing/2014/main" id="{92367EDE-D93A-4C49-AC59-30565D4405AF}"/>
              </a:ext>
              <a:ext uri="{C183D7F6-B498-43B3-948B-1728B52AA6E4}">
                <adec:decorative xmlns:adec="http://schemas.microsoft.com/office/drawing/2017/decorative" val="0"/>
              </a:ext>
            </a:extLst>
          </p:cNvPr>
          <p:cNvSpPr>
            <a:spLocks noGrp="1"/>
          </p:cNvSpPr>
          <p:nvPr>
            <p:ph sz="quarter" idx="14"/>
          </p:nvPr>
        </p:nvSpPr>
        <p:spPr>
          <a:xfrm>
            <a:off x="457201" y="1555200"/>
            <a:ext cx="4648199" cy="2293937"/>
          </a:xfrm>
        </p:spPr>
        <p:txBody>
          <a:bodyPr/>
          <a:lstStyle/>
          <a:p>
            <a:pPr marL="432" indent="0">
              <a:buNone/>
            </a:pPr>
            <a:r>
              <a:rPr lang="en-US" sz="2400" dirty="0"/>
              <a:t>In </a:t>
            </a:r>
            <a:r>
              <a:rPr lang="en-US" sz="2400" b="1" dirty="0"/>
              <a:t>weak acids</a:t>
            </a:r>
            <a:r>
              <a:rPr lang="en-US" sz="2400" dirty="0"/>
              <a:t>,</a:t>
            </a:r>
          </a:p>
          <a:p>
            <a:r>
              <a:rPr lang="en-US" sz="2400" dirty="0"/>
              <a:t>only a few molecules dissociate</a:t>
            </a:r>
          </a:p>
          <a:p>
            <a:r>
              <a:rPr lang="en-US" sz="2400" dirty="0"/>
              <a:t>most of the weak acid remains as the undissociated (molecular) form of the acid</a:t>
            </a:r>
          </a:p>
        </p:txBody>
      </p:sp>
      <p:sp>
        <p:nvSpPr>
          <p:cNvPr id="6" name="Content Placeholder 5">
            <a:extLst>
              <a:ext uri="{FF2B5EF4-FFF2-40B4-BE49-F238E27FC236}">
                <a16:creationId xmlns:a16="http://schemas.microsoft.com/office/drawing/2014/main" id="{4D3A0C9D-C1A0-4B74-A65A-9135400A9320}"/>
              </a:ext>
              <a:ext uri="{C183D7F6-B498-43B3-948B-1728B52AA6E4}">
                <adec:decorative xmlns:adec="http://schemas.microsoft.com/office/drawing/2017/decorative" val="0"/>
              </a:ext>
            </a:extLst>
          </p:cNvPr>
          <p:cNvSpPr>
            <a:spLocks noGrp="1"/>
          </p:cNvSpPr>
          <p:nvPr>
            <p:ph sz="quarter" idx="15"/>
          </p:nvPr>
        </p:nvSpPr>
        <p:spPr>
          <a:xfrm>
            <a:off x="457201" y="4005835"/>
            <a:ext cx="3732767" cy="414000"/>
          </a:xfrm>
        </p:spPr>
        <p:txBody>
          <a:bodyPr/>
          <a:lstStyle/>
          <a:p>
            <a:r>
              <a:rPr lang="en-IN" sz="2400" dirty="0"/>
              <a:t>the concentrations of the</a:t>
            </a:r>
          </a:p>
        </p:txBody>
      </p:sp>
      <p:graphicFrame>
        <p:nvGraphicFramePr>
          <p:cNvPr id="15" name="Object 14" descr="H sub 3 O super plus">
            <a:extLst>
              <a:ext uri="{FF2B5EF4-FFF2-40B4-BE49-F238E27FC236}">
                <a16:creationId xmlns:a16="http://schemas.microsoft.com/office/drawing/2014/main" id="{11FA3C0D-A79B-4C44-85B1-35C4414FDB55}"/>
              </a:ext>
            </a:extLst>
          </p:cNvPr>
          <p:cNvGraphicFramePr>
            <a:graphicFrameLocks noChangeAspect="1"/>
          </p:cNvGraphicFramePr>
          <p:nvPr>
            <p:extLst/>
          </p:nvPr>
        </p:nvGraphicFramePr>
        <p:xfrm>
          <a:off x="4270762" y="3971535"/>
          <a:ext cx="723900" cy="444500"/>
        </p:xfrm>
        <a:graphic>
          <a:graphicData uri="http://schemas.openxmlformats.org/presentationml/2006/ole">
            <mc:AlternateContent xmlns:mc="http://schemas.openxmlformats.org/markup-compatibility/2006">
              <mc:Choice xmlns:v="urn:schemas-microsoft-com:vml" Requires="v">
                <p:oleObj spid="_x0000_s30728" name="Equation" r:id="rId3" imgW="723600" imgH="444240" progId="Equation.DSMT4">
                  <p:embed/>
                </p:oleObj>
              </mc:Choice>
              <mc:Fallback>
                <p:oleObj name="Equation" r:id="rId3" imgW="723600" imgH="444240" progId="Equation.DSMT4">
                  <p:embed/>
                  <p:pic>
                    <p:nvPicPr>
                      <p:cNvPr id="15" name="Object 14" descr="H sub 3 O super plus">
                        <a:extLst>
                          <a:ext uri="{FF2B5EF4-FFF2-40B4-BE49-F238E27FC236}">
                            <a16:creationId xmlns:a16="http://schemas.microsoft.com/office/drawing/2014/main" id="{11FA3C0D-A79B-4C44-85B1-35C4414FDB55}"/>
                          </a:ext>
                        </a:extLst>
                      </p:cNvPr>
                      <p:cNvPicPr/>
                      <p:nvPr/>
                    </p:nvPicPr>
                    <p:blipFill>
                      <a:blip r:embed="rId4"/>
                      <a:stretch>
                        <a:fillRect/>
                      </a:stretch>
                    </p:blipFill>
                    <p:spPr>
                      <a:xfrm>
                        <a:off x="4270762" y="3971535"/>
                        <a:ext cx="7239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E072CDB-5F3C-4BF5-9C46-4C1D96CED8F0}"/>
              </a:ext>
              <a:ext uri="{C183D7F6-B498-43B3-948B-1728B52AA6E4}">
                <adec:decorative xmlns:adec="http://schemas.microsoft.com/office/drawing/2017/decorative" val="0"/>
              </a:ext>
            </a:extLst>
          </p:cNvPr>
          <p:cNvSpPr>
            <a:spLocks noGrp="1"/>
          </p:cNvSpPr>
          <p:nvPr>
            <p:ph sz="quarter" idx="16"/>
          </p:nvPr>
        </p:nvSpPr>
        <p:spPr>
          <a:xfrm>
            <a:off x="457200" y="4506727"/>
            <a:ext cx="2268000" cy="414000"/>
          </a:xfrm>
        </p:spPr>
        <p:txBody>
          <a:bodyPr/>
          <a:lstStyle/>
          <a:p>
            <a:pPr indent="0">
              <a:buNone/>
            </a:pPr>
            <a:r>
              <a:rPr lang="en-IN" sz="2400" dirty="0"/>
              <a:t>and the anion</a:t>
            </a:r>
          </a:p>
        </p:txBody>
      </p:sp>
      <p:graphicFrame>
        <p:nvGraphicFramePr>
          <p:cNvPr id="18" name="Object 17" descr="A super minus are small">
            <a:extLst>
              <a:ext uri="{FF2B5EF4-FFF2-40B4-BE49-F238E27FC236}">
                <a16:creationId xmlns:a16="http://schemas.microsoft.com/office/drawing/2014/main" id="{6B31A1F6-9D84-421A-A2A8-D83BA3F45E83}"/>
              </a:ext>
            </a:extLst>
          </p:cNvPr>
          <p:cNvGraphicFramePr>
            <a:graphicFrameLocks noChangeAspect="1"/>
          </p:cNvGraphicFramePr>
          <p:nvPr>
            <p:extLst/>
          </p:nvPr>
        </p:nvGraphicFramePr>
        <p:xfrm>
          <a:off x="2800350" y="4483100"/>
          <a:ext cx="1930400" cy="431800"/>
        </p:xfrm>
        <a:graphic>
          <a:graphicData uri="http://schemas.openxmlformats.org/presentationml/2006/ole">
            <mc:AlternateContent xmlns:mc="http://schemas.openxmlformats.org/markup-compatibility/2006">
              <mc:Choice xmlns:v="urn:schemas-microsoft-com:vml" Requires="v">
                <p:oleObj spid="_x0000_s30729" name="Equation" r:id="rId5" imgW="1930320" imgH="431640" progId="Equation.DSMT4">
                  <p:embed/>
                </p:oleObj>
              </mc:Choice>
              <mc:Fallback>
                <p:oleObj name="Equation" r:id="rId5" imgW="1930320" imgH="431640" progId="Equation.DSMT4">
                  <p:embed/>
                  <p:pic>
                    <p:nvPicPr>
                      <p:cNvPr id="18" name="Object 17" descr="A super minus are small">
                        <a:extLst>
                          <a:ext uri="{FF2B5EF4-FFF2-40B4-BE49-F238E27FC236}">
                            <a16:creationId xmlns:a16="http://schemas.microsoft.com/office/drawing/2014/main" id="{6B31A1F6-9D84-421A-A2A8-D83BA3F45E83}"/>
                          </a:ext>
                        </a:extLst>
                      </p:cNvPr>
                      <p:cNvPicPr/>
                      <p:nvPr/>
                    </p:nvPicPr>
                    <p:blipFill>
                      <a:blip r:embed="rId6"/>
                      <a:stretch>
                        <a:fillRect/>
                      </a:stretch>
                    </p:blipFill>
                    <p:spPr>
                      <a:xfrm>
                        <a:off x="2800350" y="4483100"/>
                        <a:ext cx="1930400" cy="431800"/>
                      </a:xfrm>
                      <a:prstGeom prst="rect">
                        <a:avLst/>
                      </a:prstGeom>
                    </p:spPr>
                  </p:pic>
                </p:oleObj>
              </mc:Fallback>
            </mc:AlternateContent>
          </a:graphicData>
        </a:graphic>
      </p:graphicFrame>
      <p:pic>
        <p:nvPicPr>
          <p:cNvPr id="19" name="Content Placeholder 18" descr="Weak acid H F + H 2 O yields H 3 O plus, + F minus, in a reversible reaction. H F partially dissociates to produce a high concentration of H F and a low concentration of H 3 O plus and F minus ions.">
            <a:extLst>
              <a:ext uri="{FF2B5EF4-FFF2-40B4-BE49-F238E27FC236}">
                <a16:creationId xmlns:a16="http://schemas.microsoft.com/office/drawing/2014/main" id="{9A6508DE-AD3B-4B90-9E95-F0265C15861B}"/>
              </a:ext>
              <a:ext uri="{C183D7F6-B498-43B3-948B-1728B52AA6E4}">
                <adec:decorative xmlns:adec="http://schemas.microsoft.com/office/drawing/2017/decorative" val="0"/>
              </a:ext>
            </a:extLst>
          </p:cNvPr>
          <p:cNvPicPr>
            <a:picLocks noGrp="1" noChangeAspect="1"/>
          </p:cNvPicPr>
          <p:nvPr>
            <p:ph sz="quarter" idx="17"/>
          </p:nvPr>
        </p:nvPicPr>
        <p:blipFill>
          <a:blip r:embed="rId7"/>
          <a:stretch>
            <a:fillRect/>
          </a:stretch>
        </p:blipFill>
        <p:spPr>
          <a:xfrm>
            <a:off x="5278840" y="1555200"/>
            <a:ext cx="3407959" cy="3542083"/>
          </a:xfrm>
          <a:prstGeom prst="rect">
            <a:avLst/>
          </a:prstGeom>
        </p:spPr>
      </p:pic>
      <p:graphicFrame>
        <p:nvGraphicFramePr>
          <p:cNvPr id="5" name="Object 4" descr="H F, aqueous, plus H 2 O, liquid, yields H 3 O plus, aqueous, plus F minus, aqueous.">
            <a:extLst>
              <a:ext uri="{FF2B5EF4-FFF2-40B4-BE49-F238E27FC236}">
                <a16:creationId xmlns:a16="http://schemas.microsoft.com/office/drawing/2014/main" id="{A59E7117-A19E-41A7-A4A9-C048B3537E69}"/>
              </a:ext>
            </a:extLst>
          </p:cNvPr>
          <p:cNvGraphicFramePr>
            <a:graphicFrameLocks noChangeAspect="1"/>
          </p:cNvGraphicFramePr>
          <p:nvPr>
            <p:extLst/>
          </p:nvPr>
        </p:nvGraphicFramePr>
        <p:xfrm>
          <a:off x="616192" y="5387622"/>
          <a:ext cx="5048797" cy="454631"/>
        </p:xfrm>
        <a:graphic>
          <a:graphicData uri="http://schemas.openxmlformats.org/presentationml/2006/ole">
            <mc:AlternateContent xmlns:mc="http://schemas.openxmlformats.org/markup-compatibility/2006">
              <mc:Choice xmlns:v="urn:schemas-microsoft-com:vml" Requires="v">
                <p:oleObj spid="_x0000_s30730" name="Equation" r:id="rId8" imgW="5359320" imgH="482400" progId="Equation.DSMT4">
                  <p:embed/>
                </p:oleObj>
              </mc:Choice>
              <mc:Fallback>
                <p:oleObj name="Equation" r:id="rId8" imgW="5359320" imgH="482400" progId="Equation.DSMT4">
                  <p:embed/>
                  <p:pic>
                    <p:nvPicPr>
                      <p:cNvPr id="5" name="Object 4" descr="H F, aqueous, plus H 2 O, liquid, yields H 3 O plus, aqueous, plus F minus, aqueous.">
                        <a:extLst>
                          <a:ext uri="{FF2B5EF4-FFF2-40B4-BE49-F238E27FC236}">
                            <a16:creationId xmlns:a16="http://schemas.microsoft.com/office/drawing/2014/main" id="{A59E7117-A19E-41A7-A4A9-C048B3537E69}"/>
                          </a:ext>
                        </a:extLst>
                      </p:cNvPr>
                      <p:cNvPicPr/>
                      <p:nvPr/>
                    </p:nvPicPr>
                    <p:blipFill>
                      <a:blip r:embed="rId9"/>
                      <a:stretch>
                        <a:fillRect/>
                      </a:stretch>
                    </p:blipFill>
                    <p:spPr>
                      <a:xfrm>
                        <a:off x="616192" y="5387622"/>
                        <a:ext cx="5048797" cy="454631"/>
                      </a:xfrm>
                      <a:prstGeom prst="rect">
                        <a:avLst/>
                      </a:prstGeom>
                    </p:spPr>
                  </p:pic>
                </p:oleObj>
              </mc:Fallback>
            </mc:AlternateContent>
          </a:graphicData>
        </a:graphic>
      </p:graphicFrame>
    </p:spTree>
    <p:extLst>
      <p:ext uri="{BB962C8B-B14F-4D97-AF65-F5344CB8AC3E}">
        <p14:creationId xmlns:p14="http://schemas.microsoft.com/office/powerpoint/2010/main" val="2190144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F54D3-9341-46BA-9139-83A5A5A0183D}"/>
              </a:ext>
            </a:extLst>
          </p:cNvPr>
          <p:cNvSpPr>
            <a:spLocks noGrp="1"/>
          </p:cNvSpPr>
          <p:nvPr>
            <p:ph type="title"/>
          </p:nvPr>
        </p:nvSpPr>
        <p:spPr/>
        <p:txBody>
          <a:bodyPr/>
          <a:lstStyle/>
          <a:p>
            <a:r>
              <a:rPr lang="en-US" dirty="0"/>
              <a:t>Weak Acids </a:t>
            </a:r>
            <a:r>
              <a:rPr lang="en-US" sz="2000" b="0" dirty="0"/>
              <a:t>(2 of 2)</a:t>
            </a:r>
            <a:endParaRPr lang="en-US" dirty="0"/>
          </a:p>
        </p:txBody>
      </p:sp>
      <p:sp>
        <p:nvSpPr>
          <p:cNvPr id="3" name="Content Placeholder 2">
            <a:extLst>
              <a:ext uri="{FF2B5EF4-FFF2-40B4-BE49-F238E27FC236}">
                <a16:creationId xmlns:a16="http://schemas.microsoft.com/office/drawing/2014/main" id="{E8D34CA6-83BE-4848-9F0A-26316AEA7169}"/>
              </a:ext>
            </a:extLst>
          </p:cNvPr>
          <p:cNvSpPr>
            <a:spLocks noGrp="1"/>
          </p:cNvSpPr>
          <p:nvPr>
            <p:ph sz="quarter" idx="14"/>
          </p:nvPr>
        </p:nvSpPr>
        <p:spPr>
          <a:xfrm>
            <a:off x="457200" y="1555199"/>
            <a:ext cx="3429000" cy="2410049"/>
          </a:xfrm>
        </p:spPr>
        <p:txBody>
          <a:bodyPr/>
          <a:lstStyle/>
          <a:p>
            <a:pPr marL="432" indent="0">
              <a:buNone/>
            </a:pPr>
            <a:r>
              <a:rPr lang="en-US" sz="2400" b="1" dirty="0"/>
              <a:t>Weak acids</a:t>
            </a:r>
          </a:p>
          <a:p>
            <a:r>
              <a:rPr lang="en-US" sz="2400" dirty="0"/>
              <a:t>make up most of the acids</a:t>
            </a:r>
          </a:p>
          <a:p>
            <a:r>
              <a:rPr lang="en-US" sz="2400" dirty="0"/>
              <a:t>have strong conjugate bases</a:t>
            </a:r>
          </a:p>
        </p:txBody>
      </p:sp>
      <p:sp>
        <p:nvSpPr>
          <p:cNvPr id="4" name="Content Placeholder 3">
            <a:extLst>
              <a:ext uri="{FF2B5EF4-FFF2-40B4-BE49-F238E27FC236}">
                <a16:creationId xmlns:a16="http://schemas.microsoft.com/office/drawing/2014/main" id="{F6D8EE82-0B72-465A-B964-B3A9CFA7F5B5}"/>
              </a:ext>
            </a:extLst>
          </p:cNvPr>
          <p:cNvSpPr>
            <a:spLocks noGrp="1"/>
          </p:cNvSpPr>
          <p:nvPr>
            <p:ph sz="quarter" idx="15"/>
          </p:nvPr>
        </p:nvSpPr>
        <p:spPr>
          <a:xfrm>
            <a:off x="3886200" y="1555200"/>
            <a:ext cx="4800600" cy="288000"/>
          </a:xfrm>
        </p:spPr>
        <p:txBody>
          <a:bodyPr/>
          <a:lstStyle/>
          <a:p>
            <a:pPr marL="432" indent="0">
              <a:buNone/>
            </a:pPr>
            <a:r>
              <a:rPr lang="en-US" sz="1600" b="1" dirty="0"/>
              <a:t>Table 10.3</a:t>
            </a:r>
            <a:r>
              <a:rPr lang="en-US" sz="1600" dirty="0"/>
              <a:t> Relative Strengths of Acids and Bases</a:t>
            </a:r>
          </a:p>
        </p:txBody>
      </p:sp>
      <p:pic>
        <p:nvPicPr>
          <p:cNvPr id="14" name="Content Placeholder 13" descr="The table has sections for strong acids and weak acids. For long description in Notes pane, press F6.">
            <a:extLst>
              <a:ext uri="{FF2B5EF4-FFF2-40B4-BE49-F238E27FC236}">
                <a16:creationId xmlns:a16="http://schemas.microsoft.com/office/drawing/2014/main" id="{C8694F82-91AE-45CA-A47E-06EB50EAB9A5}"/>
              </a:ext>
            </a:extLst>
          </p:cNvPr>
          <p:cNvPicPr>
            <a:picLocks noGrp="1" noChangeAspect="1"/>
          </p:cNvPicPr>
          <p:nvPr>
            <p:ph sz="quarter" idx="16"/>
          </p:nvPr>
        </p:nvPicPr>
        <p:blipFill>
          <a:blip r:embed="rId3"/>
          <a:stretch>
            <a:fillRect/>
          </a:stretch>
        </p:blipFill>
        <p:spPr>
          <a:xfrm>
            <a:off x="5150110" y="1951038"/>
            <a:ext cx="2272780" cy="4430712"/>
          </a:xfrm>
          <a:prstGeom prst="rect">
            <a:avLst/>
          </a:prstGeom>
        </p:spPr>
      </p:pic>
    </p:spTree>
    <p:extLst>
      <p:ext uri="{BB962C8B-B14F-4D97-AF65-F5344CB8AC3E}">
        <p14:creationId xmlns:p14="http://schemas.microsoft.com/office/powerpoint/2010/main" val="2850363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8115E-675B-4904-B478-D88EF4456629}"/>
              </a:ext>
            </a:extLst>
          </p:cNvPr>
          <p:cNvSpPr>
            <a:spLocks noGrp="1"/>
          </p:cNvSpPr>
          <p:nvPr>
            <p:ph type="title"/>
          </p:nvPr>
        </p:nvSpPr>
        <p:spPr/>
        <p:txBody>
          <a:bodyPr/>
          <a:lstStyle/>
          <a:p>
            <a:r>
              <a:rPr lang="en-US" dirty="0"/>
              <a:t>Strong and Weak Acids </a:t>
            </a:r>
            <a:r>
              <a:rPr lang="en-US" sz="2000" b="0" dirty="0"/>
              <a:t>(2 of 2)</a:t>
            </a:r>
            <a:endParaRPr lang="en-US" dirty="0"/>
          </a:p>
        </p:txBody>
      </p:sp>
      <p:sp>
        <p:nvSpPr>
          <p:cNvPr id="3" name="Content Placeholder 2">
            <a:extLst>
              <a:ext uri="{FF2B5EF4-FFF2-40B4-BE49-F238E27FC236}">
                <a16:creationId xmlns:a16="http://schemas.microsoft.com/office/drawing/2014/main" id="{0E66DDAB-2971-4702-BC5C-0860C7623CA7}"/>
              </a:ext>
            </a:extLst>
          </p:cNvPr>
          <p:cNvSpPr>
            <a:spLocks noGrp="1"/>
          </p:cNvSpPr>
          <p:nvPr>
            <p:ph sz="quarter" idx="14"/>
          </p:nvPr>
        </p:nvSpPr>
        <p:spPr>
          <a:xfrm>
            <a:off x="457198" y="1555200"/>
            <a:ext cx="3886201" cy="1144800"/>
          </a:xfrm>
        </p:spPr>
        <p:txBody>
          <a:bodyPr/>
          <a:lstStyle/>
          <a:p>
            <a:r>
              <a:rPr lang="en-US" sz="2400" dirty="0"/>
              <a:t>In an H</a:t>
            </a:r>
            <a:r>
              <a:rPr lang="en-US" sz="100" dirty="0"/>
              <a:t> </a:t>
            </a:r>
            <a:r>
              <a:rPr lang="en-US" sz="2400" dirty="0"/>
              <a:t>C</a:t>
            </a:r>
            <a:r>
              <a:rPr lang="en-US" sz="100" dirty="0"/>
              <a:t> </a:t>
            </a:r>
            <a:r>
              <a:rPr lang="en-US" sz="2400" dirty="0"/>
              <a:t>l solution, the strong acid H</a:t>
            </a:r>
            <a:r>
              <a:rPr lang="en-US" sz="100" dirty="0"/>
              <a:t> </a:t>
            </a:r>
            <a:r>
              <a:rPr lang="en-US" sz="2400" dirty="0"/>
              <a:t>C</a:t>
            </a:r>
            <a:r>
              <a:rPr lang="en-US" sz="100" dirty="0"/>
              <a:t> </a:t>
            </a:r>
            <a:r>
              <a:rPr lang="en-US" sz="2400" dirty="0"/>
              <a:t>l dissociates 100% to form</a:t>
            </a:r>
          </a:p>
        </p:txBody>
      </p:sp>
      <p:graphicFrame>
        <p:nvGraphicFramePr>
          <p:cNvPr id="14" name="Object 13" descr="H super plus and C l super minus.">
            <a:extLst>
              <a:ext uri="{FF2B5EF4-FFF2-40B4-BE49-F238E27FC236}">
                <a16:creationId xmlns:a16="http://schemas.microsoft.com/office/drawing/2014/main" id="{08861559-B65C-4C5C-B34B-7E1829B6B76D}"/>
              </a:ext>
            </a:extLst>
          </p:cNvPr>
          <p:cNvGraphicFramePr>
            <a:graphicFrameLocks noChangeAspect="1"/>
          </p:cNvGraphicFramePr>
          <p:nvPr>
            <p:extLst/>
          </p:nvPr>
        </p:nvGraphicFramePr>
        <p:xfrm>
          <a:off x="746510" y="2747736"/>
          <a:ext cx="1524000" cy="431800"/>
        </p:xfrm>
        <a:graphic>
          <a:graphicData uri="http://schemas.openxmlformats.org/presentationml/2006/ole">
            <mc:AlternateContent xmlns:mc="http://schemas.openxmlformats.org/markup-compatibility/2006">
              <mc:Choice xmlns:v="urn:schemas-microsoft-com:vml" Requires="v">
                <p:oleObj spid="_x0000_s31754" name="Equation" r:id="rId4" imgW="1523880" imgH="431640" progId="Equation.DSMT4">
                  <p:embed/>
                </p:oleObj>
              </mc:Choice>
              <mc:Fallback>
                <p:oleObj name="Equation" r:id="rId4" imgW="1523880" imgH="431640" progId="Equation.DSMT4">
                  <p:embed/>
                  <p:pic>
                    <p:nvPicPr>
                      <p:cNvPr id="14" name="Object 13" descr="H super plus and C l super minus.">
                        <a:extLst>
                          <a:ext uri="{FF2B5EF4-FFF2-40B4-BE49-F238E27FC236}">
                            <a16:creationId xmlns:a16="http://schemas.microsoft.com/office/drawing/2014/main" id="{08861559-B65C-4C5C-B34B-7E1829B6B76D}"/>
                          </a:ext>
                        </a:extLst>
                      </p:cNvPr>
                      <p:cNvPicPr/>
                      <p:nvPr/>
                    </p:nvPicPr>
                    <p:blipFill>
                      <a:blip r:embed="rId5"/>
                      <a:stretch>
                        <a:fillRect/>
                      </a:stretch>
                    </p:blipFill>
                    <p:spPr>
                      <a:xfrm>
                        <a:off x="746510" y="2747736"/>
                        <a:ext cx="1524000" cy="4318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6810C7FD-64D1-4160-80F6-1436C04DF8E9}"/>
              </a:ext>
            </a:extLst>
          </p:cNvPr>
          <p:cNvSpPr>
            <a:spLocks noGrp="1"/>
          </p:cNvSpPr>
          <p:nvPr>
            <p:ph sz="quarter" idx="15"/>
          </p:nvPr>
        </p:nvSpPr>
        <p:spPr>
          <a:xfrm>
            <a:off x="454672" y="3261965"/>
            <a:ext cx="3886201" cy="396000"/>
          </a:xfrm>
          <a:noFill/>
          <a:ln>
            <a:noFill/>
          </a:ln>
        </p:spPr>
        <p:txBody>
          <a:bodyPr lIns="0" tIns="0" rIns="0" bIns="0" anchor="t" anchorCtr="0"/>
          <a:lstStyle/>
          <a:p>
            <a:r>
              <a:rPr lang="en-IN" sz="2400" dirty="0"/>
              <a:t>A solution of the weak</a:t>
            </a:r>
          </a:p>
        </p:txBody>
      </p:sp>
      <p:graphicFrame>
        <p:nvGraphicFramePr>
          <p:cNvPr id="15" name="Object 14" descr="acid H C sub 2 H sub 3 O sub 2 contains">
            <a:extLst>
              <a:ext uri="{FF2B5EF4-FFF2-40B4-BE49-F238E27FC236}">
                <a16:creationId xmlns:a16="http://schemas.microsoft.com/office/drawing/2014/main" id="{25124398-282A-431F-B3D2-03E2058088C7}"/>
              </a:ext>
            </a:extLst>
          </p:cNvPr>
          <p:cNvGraphicFramePr>
            <a:graphicFrameLocks noChangeAspect="1"/>
          </p:cNvGraphicFramePr>
          <p:nvPr>
            <p:extLst/>
          </p:nvPr>
        </p:nvGraphicFramePr>
        <p:xfrm>
          <a:off x="727460" y="3714065"/>
          <a:ext cx="3162300" cy="381000"/>
        </p:xfrm>
        <a:graphic>
          <a:graphicData uri="http://schemas.openxmlformats.org/presentationml/2006/ole">
            <mc:AlternateContent xmlns:mc="http://schemas.openxmlformats.org/markup-compatibility/2006">
              <mc:Choice xmlns:v="urn:schemas-microsoft-com:vml" Requires="v">
                <p:oleObj spid="_x0000_s31755" name="Equation" r:id="rId6" imgW="3162240" imgH="380880" progId="Equation.DSMT4">
                  <p:embed/>
                </p:oleObj>
              </mc:Choice>
              <mc:Fallback>
                <p:oleObj name="Equation" r:id="rId6" imgW="3162240" imgH="380880" progId="Equation.DSMT4">
                  <p:embed/>
                  <p:pic>
                    <p:nvPicPr>
                      <p:cNvPr id="15" name="Object 14" descr="acid H C sub 2 H sub 3 O sub 2 contains">
                        <a:extLst>
                          <a:ext uri="{FF2B5EF4-FFF2-40B4-BE49-F238E27FC236}">
                            <a16:creationId xmlns:a16="http://schemas.microsoft.com/office/drawing/2014/main" id="{25124398-282A-431F-B3D2-03E2058088C7}"/>
                          </a:ext>
                        </a:extLst>
                      </p:cNvPr>
                      <p:cNvPicPr/>
                      <p:nvPr/>
                    </p:nvPicPr>
                    <p:blipFill>
                      <a:blip r:embed="rId7"/>
                      <a:stretch>
                        <a:fillRect/>
                      </a:stretch>
                    </p:blipFill>
                    <p:spPr>
                      <a:xfrm>
                        <a:off x="727460" y="3714065"/>
                        <a:ext cx="31623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144FC7B7-2FF9-4B31-B54C-82875D3BA436}"/>
              </a:ext>
            </a:extLst>
          </p:cNvPr>
          <p:cNvSpPr>
            <a:spLocks noGrp="1"/>
          </p:cNvSpPr>
          <p:nvPr>
            <p:ph sz="quarter" idx="16"/>
          </p:nvPr>
        </p:nvSpPr>
        <p:spPr>
          <a:xfrm>
            <a:off x="457199" y="4164993"/>
            <a:ext cx="3886199" cy="396000"/>
          </a:xfrm>
        </p:spPr>
        <p:txBody>
          <a:bodyPr/>
          <a:lstStyle/>
          <a:p>
            <a:pPr indent="0">
              <a:buNone/>
            </a:pPr>
            <a:r>
              <a:rPr lang="en-IN" sz="2400" dirty="0"/>
              <a:t>mostly molecules of</a:t>
            </a:r>
          </a:p>
        </p:txBody>
      </p:sp>
      <p:graphicFrame>
        <p:nvGraphicFramePr>
          <p:cNvPr id="16" name="Object 15" descr="H C sub 2 H sub 3 O sub 2">
            <a:extLst>
              <a:ext uri="{FF2B5EF4-FFF2-40B4-BE49-F238E27FC236}">
                <a16:creationId xmlns:a16="http://schemas.microsoft.com/office/drawing/2014/main" id="{05CDDE32-8DD9-4F33-BA1C-41AA5A10CC1D}"/>
              </a:ext>
            </a:extLst>
          </p:cNvPr>
          <p:cNvGraphicFramePr>
            <a:graphicFrameLocks noChangeAspect="1"/>
          </p:cNvGraphicFramePr>
          <p:nvPr>
            <p:extLst/>
          </p:nvPr>
        </p:nvGraphicFramePr>
        <p:xfrm>
          <a:off x="694871" y="4645635"/>
          <a:ext cx="1270000" cy="381000"/>
        </p:xfrm>
        <a:graphic>
          <a:graphicData uri="http://schemas.openxmlformats.org/presentationml/2006/ole">
            <mc:AlternateContent xmlns:mc="http://schemas.openxmlformats.org/markup-compatibility/2006">
              <mc:Choice xmlns:v="urn:schemas-microsoft-com:vml" Requires="v">
                <p:oleObj spid="_x0000_s31756" name="Equation" r:id="rId8" imgW="1269720" imgH="380880" progId="Equation.DSMT4">
                  <p:embed/>
                </p:oleObj>
              </mc:Choice>
              <mc:Fallback>
                <p:oleObj name="Equation" r:id="rId8" imgW="1269720" imgH="380880" progId="Equation.DSMT4">
                  <p:embed/>
                  <p:pic>
                    <p:nvPicPr>
                      <p:cNvPr id="16" name="Object 15" descr="H C sub 2 H sub 3 O sub 2">
                        <a:extLst>
                          <a:ext uri="{FF2B5EF4-FFF2-40B4-BE49-F238E27FC236}">
                            <a16:creationId xmlns:a16="http://schemas.microsoft.com/office/drawing/2014/main" id="{05CDDE32-8DD9-4F33-BA1C-41AA5A10CC1D}"/>
                          </a:ext>
                        </a:extLst>
                      </p:cNvPr>
                      <p:cNvPicPr/>
                      <p:nvPr/>
                    </p:nvPicPr>
                    <p:blipFill>
                      <a:blip r:embed="rId9"/>
                      <a:stretch>
                        <a:fillRect/>
                      </a:stretch>
                    </p:blipFill>
                    <p:spPr>
                      <a:xfrm>
                        <a:off x="694871" y="4645635"/>
                        <a:ext cx="12700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B99FFD6-9076-4217-BBFC-5974BCF328B4}"/>
              </a:ext>
            </a:extLst>
          </p:cNvPr>
          <p:cNvSpPr>
            <a:spLocks noGrp="1"/>
          </p:cNvSpPr>
          <p:nvPr>
            <p:ph sz="quarter" idx="17"/>
          </p:nvPr>
        </p:nvSpPr>
        <p:spPr>
          <a:xfrm>
            <a:off x="2105025" y="4632978"/>
            <a:ext cx="2235848" cy="396000"/>
          </a:xfrm>
          <a:noFill/>
          <a:ln>
            <a:noFill/>
          </a:ln>
        </p:spPr>
        <p:txBody>
          <a:bodyPr lIns="0" tIns="0" rIns="0" bIns="0" anchor="t" anchorCtr="0"/>
          <a:lstStyle/>
          <a:p>
            <a:pPr marL="0" indent="0">
              <a:buNone/>
            </a:pPr>
            <a:r>
              <a:rPr lang="en-IN" sz="2400" dirty="0"/>
              <a:t>and a few ions</a:t>
            </a:r>
          </a:p>
        </p:txBody>
      </p:sp>
      <p:graphicFrame>
        <p:nvGraphicFramePr>
          <p:cNvPr id="17" name="Object 16" descr="of H super plus and H C sub 2 H sub 3 O sub 2.">
            <a:extLst>
              <a:ext uri="{FF2B5EF4-FFF2-40B4-BE49-F238E27FC236}">
                <a16:creationId xmlns:a16="http://schemas.microsoft.com/office/drawing/2014/main" id="{C9F588C3-ADCD-42AD-86F3-7D3FB7ACE34B}"/>
              </a:ext>
            </a:extLst>
          </p:cNvPr>
          <p:cNvGraphicFramePr>
            <a:graphicFrameLocks noChangeAspect="1"/>
          </p:cNvGraphicFramePr>
          <p:nvPr>
            <p:extLst/>
          </p:nvPr>
        </p:nvGraphicFramePr>
        <p:xfrm>
          <a:off x="727460" y="5080550"/>
          <a:ext cx="2654300" cy="444500"/>
        </p:xfrm>
        <a:graphic>
          <a:graphicData uri="http://schemas.openxmlformats.org/presentationml/2006/ole">
            <mc:AlternateContent xmlns:mc="http://schemas.openxmlformats.org/markup-compatibility/2006">
              <mc:Choice xmlns:v="urn:schemas-microsoft-com:vml" Requires="v">
                <p:oleObj spid="_x0000_s31757" name="Equation" r:id="rId10" imgW="2654280" imgH="444240" progId="Equation.DSMT4">
                  <p:embed/>
                </p:oleObj>
              </mc:Choice>
              <mc:Fallback>
                <p:oleObj name="Equation" r:id="rId10" imgW="2654280" imgH="444240" progId="Equation.DSMT4">
                  <p:embed/>
                  <p:pic>
                    <p:nvPicPr>
                      <p:cNvPr id="17" name="Object 16" descr="of H super plus and H C sub 2 H sub 3 O sub 2.">
                        <a:extLst>
                          <a:ext uri="{FF2B5EF4-FFF2-40B4-BE49-F238E27FC236}">
                            <a16:creationId xmlns:a16="http://schemas.microsoft.com/office/drawing/2014/main" id="{C9F588C3-ADCD-42AD-86F3-7D3FB7ACE34B}"/>
                          </a:ext>
                        </a:extLst>
                      </p:cNvPr>
                      <p:cNvPicPr/>
                      <p:nvPr/>
                    </p:nvPicPr>
                    <p:blipFill>
                      <a:blip r:embed="rId11"/>
                      <a:stretch>
                        <a:fillRect/>
                      </a:stretch>
                    </p:blipFill>
                    <p:spPr>
                      <a:xfrm>
                        <a:off x="727460" y="5080550"/>
                        <a:ext cx="2654300" cy="444500"/>
                      </a:xfrm>
                      <a:prstGeom prst="rect">
                        <a:avLst/>
                      </a:prstGeom>
                    </p:spPr>
                  </p:pic>
                </p:oleObj>
              </mc:Fallback>
            </mc:AlternateContent>
          </a:graphicData>
        </a:graphic>
      </p:graphicFrame>
      <p:pic>
        <p:nvPicPr>
          <p:cNvPr id="18" name="Content Placeholder 17" descr="The molecular view of the strong acid, H C l, dissolved in water, shows complete separation of the H C l molecules, resulting in a high number of H 3 O plus and C l minus ions. For long description in Notes pane, press F6.">
            <a:extLst>
              <a:ext uri="{FF2B5EF4-FFF2-40B4-BE49-F238E27FC236}">
                <a16:creationId xmlns:a16="http://schemas.microsoft.com/office/drawing/2014/main" id="{304CDD4A-FFFB-45AE-B236-2DDE09BFBA0E}"/>
              </a:ext>
            </a:extLst>
          </p:cNvPr>
          <p:cNvPicPr>
            <a:picLocks noGrp="1" noChangeAspect="1"/>
          </p:cNvPicPr>
          <p:nvPr>
            <p:ph sz="quarter" idx="18"/>
          </p:nvPr>
        </p:nvPicPr>
        <p:blipFill>
          <a:blip r:embed="rId12"/>
          <a:stretch>
            <a:fillRect/>
          </a:stretch>
        </p:blipFill>
        <p:spPr>
          <a:xfrm>
            <a:off x="4512384" y="1555200"/>
            <a:ext cx="4157832" cy="4127350"/>
          </a:xfrm>
          <a:prstGeom prst="rect">
            <a:avLst/>
          </a:prstGeom>
        </p:spPr>
      </p:pic>
    </p:spTree>
    <p:extLst>
      <p:ext uri="{BB962C8B-B14F-4D97-AF65-F5344CB8AC3E}">
        <p14:creationId xmlns:p14="http://schemas.microsoft.com/office/powerpoint/2010/main" val="2166808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6266D-5487-4B3A-96C2-8D9E4F31DA56}"/>
              </a:ext>
            </a:extLst>
          </p:cNvPr>
          <p:cNvSpPr>
            <a:spLocks noGrp="1"/>
          </p:cNvSpPr>
          <p:nvPr>
            <p:ph type="title"/>
          </p:nvPr>
        </p:nvSpPr>
        <p:spPr/>
        <p:txBody>
          <a:bodyPr/>
          <a:lstStyle/>
          <a:p>
            <a:r>
              <a:rPr lang="en-US" dirty="0"/>
              <a:t>Strong Bases</a:t>
            </a:r>
          </a:p>
        </p:txBody>
      </p:sp>
      <p:sp>
        <p:nvSpPr>
          <p:cNvPr id="3" name="Content Placeholder 2">
            <a:extLst>
              <a:ext uri="{FF2B5EF4-FFF2-40B4-BE49-F238E27FC236}">
                <a16:creationId xmlns:a16="http://schemas.microsoft.com/office/drawing/2014/main" id="{6EA2A107-9591-410C-8E0E-5F64C4073314}"/>
              </a:ext>
            </a:extLst>
          </p:cNvPr>
          <p:cNvSpPr>
            <a:spLocks noGrp="1"/>
          </p:cNvSpPr>
          <p:nvPr>
            <p:ph sz="quarter" idx="14"/>
          </p:nvPr>
        </p:nvSpPr>
        <p:spPr>
          <a:xfrm>
            <a:off x="457200" y="1555200"/>
            <a:ext cx="4114800" cy="1908000"/>
          </a:xfrm>
        </p:spPr>
        <p:txBody>
          <a:bodyPr/>
          <a:lstStyle/>
          <a:p>
            <a:pPr marL="432" indent="0">
              <a:buNone/>
            </a:pPr>
            <a:r>
              <a:rPr lang="en-US" sz="2400" b="1" dirty="0"/>
              <a:t>Strong bases</a:t>
            </a:r>
            <a:endParaRPr lang="en-US" sz="2400" dirty="0"/>
          </a:p>
          <a:p>
            <a:r>
              <a:rPr lang="en-US" sz="2400" dirty="0"/>
              <a:t>are formed from metals of Groups 1A (1) and 2A (2)</a:t>
            </a:r>
          </a:p>
          <a:p>
            <a:r>
              <a:rPr lang="en-US" sz="2400" dirty="0"/>
              <a:t>include L</a:t>
            </a:r>
            <a:r>
              <a:rPr lang="en-US" sz="100" dirty="0"/>
              <a:t> </a:t>
            </a:r>
            <a:r>
              <a:rPr lang="en-US" sz="2400" dirty="0"/>
              <a:t>i</a:t>
            </a:r>
            <a:r>
              <a:rPr lang="en-US" sz="100" dirty="0"/>
              <a:t> </a:t>
            </a:r>
            <a:r>
              <a:rPr lang="en-US" sz="2400" dirty="0"/>
              <a:t>O</a:t>
            </a:r>
            <a:r>
              <a:rPr lang="en-US" sz="100" dirty="0"/>
              <a:t> </a:t>
            </a:r>
            <a:r>
              <a:rPr lang="en-US" sz="2400" dirty="0"/>
              <a:t>H, N</a:t>
            </a:r>
            <a:r>
              <a:rPr lang="en-US" sz="100" dirty="0"/>
              <a:t> </a:t>
            </a:r>
            <a:r>
              <a:rPr lang="en-US" sz="2400" dirty="0"/>
              <a:t>a</a:t>
            </a:r>
            <a:r>
              <a:rPr lang="en-US" sz="100" dirty="0"/>
              <a:t> </a:t>
            </a:r>
            <a:r>
              <a:rPr lang="en-US" sz="2400" dirty="0"/>
              <a:t>O</a:t>
            </a:r>
            <a:r>
              <a:rPr lang="en-US" sz="100" dirty="0"/>
              <a:t> </a:t>
            </a:r>
            <a:r>
              <a:rPr lang="en-US" sz="2400" dirty="0"/>
              <a:t>H, K</a:t>
            </a:r>
            <a:r>
              <a:rPr lang="en-US" sz="100" dirty="0"/>
              <a:t> </a:t>
            </a:r>
            <a:r>
              <a:rPr lang="en-US" sz="2400" dirty="0"/>
              <a:t>O</a:t>
            </a:r>
            <a:r>
              <a:rPr lang="en-US" sz="100" dirty="0"/>
              <a:t> </a:t>
            </a:r>
            <a:r>
              <a:rPr lang="en-US" sz="2400" dirty="0"/>
              <a:t>H,</a:t>
            </a:r>
          </a:p>
        </p:txBody>
      </p:sp>
      <p:graphicFrame>
        <p:nvGraphicFramePr>
          <p:cNvPr id="15" name="Object 14" descr="B a left parenthesis O H right parenthesis sub 2, S r left parenthesis O H right parenthesis sub 2, and C a left parenthesis O H right parenthesis sub 2">
            <a:extLst>
              <a:ext uri="{FF2B5EF4-FFF2-40B4-BE49-F238E27FC236}">
                <a16:creationId xmlns:a16="http://schemas.microsoft.com/office/drawing/2014/main" id="{488E8BB5-BA16-4B37-A74B-4C116F1A3102}"/>
              </a:ext>
            </a:extLst>
          </p:cNvPr>
          <p:cNvGraphicFramePr>
            <a:graphicFrameLocks noChangeAspect="1"/>
          </p:cNvGraphicFramePr>
          <p:nvPr>
            <p:extLst/>
          </p:nvPr>
        </p:nvGraphicFramePr>
        <p:xfrm>
          <a:off x="702062" y="3527200"/>
          <a:ext cx="4292600" cy="381000"/>
        </p:xfrm>
        <a:graphic>
          <a:graphicData uri="http://schemas.openxmlformats.org/presentationml/2006/ole">
            <mc:AlternateContent xmlns:mc="http://schemas.openxmlformats.org/markup-compatibility/2006">
              <mc:Choice xmlns:v="urn:schemas-microsoft-com:vml" Requires="v">
                <p:oleObj spid="_x0000_s32774" name="Equation" r:id="rId3" imgW="4292280" imgH="380880" progId="Equation.DSMT4">
                  <p:embed/>
                </p:oleObj>
              </mc:Choice>
              <mc:Fallback>
                <p:oleObj name="Equation" r:id="rId3" imgW="4292280" imgH="380880" progId="Equation.DSMT4">
                  <p:embed/>
                  <p:pic>
                    <p:nvPicPr>
                      <p:cNvPr id="15" name="Object 14" descr="B a left parenthesis O H right parenthesis sub 2, S r left parenthesis O H right parenthesis sub 2, and C a left parenthesis O H right parenthesis sub 2">
                        <a:extLst>
                          <a:ext uri="{FF2B5EF4-FFF2-40B4-BE49-F238E27FC236}">
                            <a16:creationId xmlns:a16="http://schemas.microsoft.com/office/drawing/2014/main" id="{488E8BB5-BA16-4B37-A74B-4C116F1A3102}"/>
                          </a:ext>
                        </a:extLst>
                      </p:cNvPr>
                      <p:cNvPicPr/>
                      <p:nvPr/>
                    </p:nvPicPr>
                    <p:blipFill>
                      <a:blip r:embed="rId4"/>
                      <a:stretch>
                        <a:fillRect/>
                      </a:stretch>
                    </p:blipFill>
                    <p:spPr>
                      <a:xfrm>
                        <a:off x="702062" y="3527200"/>
                        <a:ext cx="4292600" cy="381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9E336DCA-9EC5-4C8F-B1F9-FF7F00BABD02}"/>
              </a:ext>
            </a:extLst>
          </p:cNvPr>
          <p:cNvSpPr>
            <a:spLocks noGrp="1"/>
          </p:cNvSpPr>
          <p:nvPr>
            <p:ph sz="quarter" idx="15"/>
          </p:nvPr>
        </p:nvSpPr>
        <p:spPr>
          <a:xfrm>
            <a:off x="457200" y="4020621"/>
            <a:ext cx="4499361" cy="414000"/>
          </a:xfrm>
        </p:spPr>
        <p:txBody>
          <a:bodyPr/>
          <a:lstStyle/>
          <a:p>
            <a:r>
              <a:rPr lang="en-IN" sz="2400" dirty="0"/>
              <a:t>dissociate completely in water</a:t>
            </a:r>
          </a:p>
        </p:txBody>
      </p:sp>
      <p:graphicFrame>
        <p:nvGraphicFramePr>
          <p:cNvPr id="5" name="Object 4" descr="K O H, solid, yields K plus, aqueous, plus O H minus, aqueous.">
            <a:extLst>
              <a:ext uri="{FF2B5EF4-FFF2-40B4-BE49-F238E27FC236}">
                <a16:creationId xmlns:a16="http://schemas.microsoft.com/office/drawing/2014/main" id="{01AF9A04-F32D-4786-97A3-D2F4E3A15F4D}"/>
              </a:ext>
            </a:extLst>
          </p:cNvPr>
          <p:cNvGraphicFramePr>
            <a:graphicFrameLocks noChangeAspect="1"/>
          </p:cNvGraphicFramePr>
          <p:nvPr>
            <p:extLst/>
          </p:nvPr>
        </p:nvGraphicFramePr>
        <p:xfrm>
          <a:off x="702062" y="4547042"/>
          <a:ext cx="4051300" cy="482600"/>
        </p:xfrm>
        <a:graphic>
          <a:graphicData uri="http://schemas.openxmlformats.org/presentationml/2006/ole">
            <mc:AlternateContent xmlns:mc="http://schemas.openxmlformats.org/markup-compatibility/2006">
              <mc:Choice xmlns:v="urn:schemas-microsoft-com:vml" Requires="v">
                <p:oleObj spid="_x0000_s32775" name="Equation" r:id="rId5" imgW="4051080" imgH="482400" progId="Equation.DSMT4">
                  <p:embed/>
                </p:oleObj>
              </mc:Choice>
              <mc:Fallback>
                <p:oleObj name="Equation" r:id="rId5" imgW="4051080" imgH="482400" progId="Equation.DSMT4">
                  <p:embed/>
                  <p:pic>
                    <p:nvPicPr>
                      <p:cNvPr id="5" name="Object 4" descr="K O H, solid, yields K plus, aqueous, plus O H minus, aqueous.">
                        <a:extLst>
                          <a:ext uri="{FF2B5EF4-FFF2-40B4-BE49-F238E27FC236}">
                            <a16:creationId xmlns:a16="http://schemas.microsoft.com/office/drawing/2014/main" id="{01AF9A04-F32D-4786-97A3-D2F4E3A15F4D}"/>
                          </a:ext>
                        </a:extLst>
                      </p:cNvPr>
                      <p:cNvPicPr/>
                      <p:nvPr/>
                    </p:nvPicPr>
                    <p:blipFill>
                      <a:blip r:embed="rId6"/>
                      <a:stretch>
                        <a:fillRect/>
                      </a:stretch>
                    </p:blipFill>
                    <p:spPr>
                      <a:xfrm>
                        <a:off x="702062" y="4547042"/>
                        <a:ext cx="4051300" cy="482600"/>
                      </a:xfrm>
                      <a:prstGeom prst="rect">
                        <a:avLst/>
                      </a:prstGeom>
                    </p:spPr>
                  </p:pic>
                </p:oleObj>
              </mc:Fallback>
            </mc:AlternateContent>
          </a:graphicData>
        </a:graphic>
      </p:graphicFrame>
      <p:pic>
        <p:nvPicPr>
          <p:cNvPr id="16" name="Content Placeholder 15" descr="An empty spray bottle.">
            <a:extLst>
              <a:ext uri="{FF2B5EF4-FFF2-40B4-BE49-F238E27FC236}">
                <a16:creationId xmlns:a16="http://schemas.microsoft.com/office/drawing/2014/main" id="{86BB0908-2A9A-4B1E-A4BF-737A02C5ACA4}"/>
              </a:ext>
            </a:extLst>
          </p:cNvPr>
          <p:cNvPicPr>
            <a:picLocks noGrp="1" noChangeAspect="1"/>
          </p:cNvPicPr>
          <p:nvPr>
            <p:ph sz="quarter" idx="16"/>
          </p:nvPr>
        </p:nvPicPr>
        <p:blipFill>
          <a:blip r:embed="rId7"/>
          <a:stretch>
            <a:fillRect/>
          </a:stretch>
        </p:blipFill>
        <p:spPr>
          <a:xfrm>
            <a:off x="5629931" y="1555200"/>
            <a:ext cx="2621507" cy="3316511"/>
          </a:xfrm>
          <a:prstGeom prst="rect">
            <a:avLst/>
          </a:prstGeom>
        </p:spPr>
      </p:pic>
    </p:spTree>
    <p:extLst>
      <p:ext uri="{BB962C8B-B14F-4D97-AF65-F5344CB8AC3E}">
        <p14:creationId xmlns:p14="http://schemas.microsoft.com/office/powerpoint/2010/main" val="1622626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3B0E-946E-4E4B-8E85-34CEB36A1ABE}"/>
              </a:ext>
            </a:extLst>
          </p:cNvPr>
          <p:cNvSpPr>
            <a:spLocks noGrp="1"/>
          </p:cNvSpPr>
          <p:nvPr>
            <p:ph type="title"/>
          </p:nvPr>
        </p:nvSpPr>
        <p:spPr/>
        <p:txBody>
          <a:bodyPr/>
          <a:lstStyle/>
          <a:p>
            <a:r>
              <a:rPr lang="en-US" dirty="0"/>
              <a:t>Weak Bases</a:t>
            </a:r>
          </a:p>
        </p:txBody>
      </p:sp>
      <p:sp>
        <p:nvSpPr>
          <p:cNvPr id="3" name="Content Placeholder 2">
            <a:extLst>
              <a:ext uri="{FF2B5EF4-FFF2-40B4-BE49-F238E27FC236}">
                <a16:creationId xmlns:a16="http://schemas.microsoft.com/office/drawing/2014/main" id="{26CEF943-79A2-46A1-9C67-3CAB40DACD4D}"/>
              </a:ext>
            </a:extLst>
          </p:cNvPr>
          <p:cNvSpPr>
            <a:spLocks noGrp="1"/>
          </p:cNvSpPr>
          <p:nvPr>
            <p:ph sz="quarter" idx="14"/>
          </p:nvPr>
        </p:nvSpPr>
        <p:spPr>
          <a:xfrm>
            <a:off x="457200" y="1555201"/>
            <a:ext cx="4343400" cy="997500"/>
          </a:xfrm>
        </p:spPr>
        <p:txBody>
          <a:bodyPr/>
          <a:lstStyle/>
          <a:p>
            <a:pPr marL="432" indent="0">
              <a:buNone/>
            </a:pPr>
            <a:r>
              <a:rPr lang="en-US" sz="2400" b="1" dirty="0"/>
              <a:t>Weak bases</a:t>
            </a:r>
          </a:p>
          <a:p>
            <a:r>
              <a:rPr lang="en-US" sz="2400" dirty="0"/>
              <a:t>Weak electrolytes</a:t>
            </a:r>
          </a:p>
        </p:txBody>
      </p:sp>
      <p:sp>
        <p:nvSpPr>
          <p:cNvPr id="4" name="Content Placeholder 3">
            <a:extLst>
              <a:ext uri="{FF2B5EF4-FFF2-40B4-BE49-F238E27FC236}">
                <a16:creationId xmlns:a16="http://schemas.microsoft.com/office/drawing/2014/main" id="{F7789126-2BFD-477F-A9B9-179D9DBB65A5}"/>
              </a:ext>
            </a:extLst>
          </p:cNvPr>
          <p:cNvSpPr>
            <a:spLocks noGrp="1"/>
          </p:cNvSpPr>
          <p:nvPr>
            <p:ph sz="quarter" idx="15"/>
          </p:nvPr>
        </p:nvSpPr>
        <p:spPr>
          <a:xfrm>
            <a:off x="457201" y="2717460"/>
            <a:ext cx="1371600" cy="414000"/>
          </a:xfrm>
        </p:spPr>
        <p:txBody>
          <a:bodyPr/>
          <a:lstStyle/>
          <a:p>
            <a:pPr marL="255600"/>
            <a:r>
              <a:rPr lang="en-US" sz="2400" dirty="0"/>
              <a:t>include</a:t>
            </a:r>
          </a:p>
        </p:txBody>
      </p:sp>
      <p:graphicFrame>
        <p:nvGraphicFramePr>
          <p:cNvPr id="14" name="Object 13" descr="N H sub 2, N a sub 2 C O sub 3, and N a sub 3 P O sub 4">
            <a:extLst>
              <a:ext uri="{FF2B5EF4-FFF2-40B4-BE49-F238E27FC236}">
                <a16:creationId xmlns:a16="http://schemas.microsoft.com/office/drawing/2014/main" id="{32A86F7B-3054-46B8-B3E1-0215C81ACC99}"/>
              </a:ext>
            </a:extLst>
          </p:cNvPr>
          <p:cNvGraphicFramePr>
            <a:graphicFrameLocks noChangeAspect="1"/>
          </p:cNvGraphicFramePr>
          <p:nvPr>
            <p:extLst/>
          </p:nvPr>
        </p:nvGraphicFramePr>
        <p:xfrm>
          <a:off x="1885951" y="2757152"/>
          <a:ext cx="3543300" cy="381000"/>
        </p:xfrm>
        <a:graphic>
          <a:graphicData uri="http://schemas.openxmlformats.org/presentationml/2006/ole">
            <mc:AlternateContent xmlns:mc="http://schemas.openxmlformats.org/markup-compatibility/2006">
              <mc:Choice xmlns:v="urn:schemas-microsoft-com:vml" Requires="v">
                <p:oleObj spid="_x0000_s33798" name="Equation" r:id="rId3" imgW="3543120" imgH="380880" progId="Equation.DSMT4">
                  <p:embed/>
                </p:oleObj>
              </mc:Choice>
              <mc:Fallback>
                <p:oleObj name="Equation" r:id="rId3" imgW="3543120" imgH="380880" progId="Equation.DSMT4">
                  <p:embed/>
                  <p:pic>
                    <p:nvPicPr>
                      <p:cNvPr id="14" name="Object 13" descr="N H sub 2, N a sub 2 C O sub 3, and N a sub 3 P O sub 4">
                        <a:extLst>
                          <a:ext uri="{FF2B5EF4-FFF2-40B4-BE49-F238E27FC236}">
                            <a16:creationId xmlns:a16="http://schemas.microsoft.com/office/drawing/2014/main" id="{32A86F7B-3054-46B8-B3E1-0215C81ACC99}"/>
                          </a:ext>
                        </a:extLst>
                      </p:cNvPr>
                      <p:cNvPicPr/>
                      <p:nvPr/>
                    </p:nvPicPr>
                    <p:blipFill>
                      <a:blip r:embed="rId4"/>
                      <a:stretch>
                        <a:fillRect/>
                      </a:stretch>
                    </p:blipFill>
                    <p:spPr>
                      <a:xfrm>
                        <a:off x="1885951" y="2757152"/>
                        <a:ext cx="35433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0C7B2A0-7900-42AE-B8EF-983C6559C6E9}"/>
              </a:ext>
            </a:extLst>
          </p:cNvPr>
          <p:cNvSpPr>
            <a:spLocks noGrp="1"/>
          </p:cNvSpPr>
          <p:nvPr>
            <p:ph sz="quarter" idx="16"/>
          </p:nvPr>
        </p:nvSpPr>
        <p:spPr>
          <a:xfrm>
            <a:off x="457201" y="3350209"/>
            <a:ext cx="8229599" cy="414000"/>
          </a:xfrm>
          <a:noFill/>
          <a:ln>
            <a:noFill/>
          </a:ln>
        </p:spPr>
        <p:txBody>
          <a:bodyPr lIns="0" tIns="0" rIns="0" bIns="0" anchor="t" anchorCtr="0"/>
          <a:lstStyle/>
          <a:p>
            <a:pPr marL="255600"/>
            <a:r>
              <a:rPr lang="en-IN" sz="2400" dirty="0"/>
              <a:t>Produce few ions in solution</a:t>
            </a:r>
          </a:p>
        </p:txBody>
      </p:sp>
      <p:sp>
        <p:nvSpPr>
          <p:cNvPr id="7" name="Content Placeholder 6">
            <a:extLst>
              <a:ext uri="{FF2B5EF4-FFF2-40B4-BE49-F238E27FC236}">
                <a16:creationId xmlns:a16="http://schemas.microsoft.com/office/drawing/2014/main" id="{C28644C7-F93D-4B07-974F-DF248F8EBB76}"/>
              </a:ext>
            </a:extLst>
          </p:cNvPr>
          <p:cNvSpPr>
            <a:spLocks noGrp="1"/>
          </p:cNvSpPr>
          <p:nvPr>
            <p:ph sz="quarter" idx="17"/>
          </p:nvPr>
        </p:nvSpPr>
        <p:spPr>
          <a:xfrm>
            <a:off x="454672" y="3954237"/>
            <a:ext cx="288000" cy="432000"/>
          </a:xfrm>
        </p:spPr>
        <p:txBody>
          <a:bodyPr/>
          <a:lstStyle/>
          <a:p>
            <a:r>
              <a:rPr lang="en-IN" sz="2400" dirty="0"/>
              <a:t> </a:t>
            </a:r>
          </a:p>
        </p:txBody>
      </p:sp>
      <p:graphicFrame>
        <p:nvGraphicFramePr>
          <p:cNvPr id="5" name="Object 4" descr="N H 3, gaseous, plus H 2 O, liquid, yields N H 4 superscript plus, aqueous, plus O H minus, aqueous.">
            <a:extLst>
              <a:ext uri="{FF2B5EF4-FFF2-40B4-BE49-F238E27FC236}">
                <a16:creationId xmlns:a16="http://schemas.microsoft.com/office/drawing/2014/main" id="{DA2A7E0E-0585-48A1-871F-7929CFF6708E}"/>
              </a:ext>
            </a:extLst>
          </p:cNvPr>
          <p:cNvGraphicFramePr>
            <a:graphicFrameLocks noChangeAspect="1"/>
          </p:cNvGraphicFramePr>
          <p:nvPr>
            <p:extLst/>
          </p:nvPr>
        </p:nvGraphicFramePr>
        <p:xfrm>
          <a:off x="811121" y="3910268"/>
          <a:ext cx="5651500" cy="482600"/>
        </p:xfrm>
        <a:graphic>
          <a:graphicData uri="http://schemas.openxmlformats.org/presentationml/2006/ole">
            <mc:AlternateContent xmlns:mc="http://schemas.openxmlformats.org/markup-compatibility/2006">
              <mc:Choice xmlns:v="urn:schemas-microsoft-com:vml" Requires="v">
                <p:oleObj spid="_x0000_s33799" name="Equation" r:id="rId5" imgW="5651280" imgH="482400" progId="Equation.DSMT4">
                  <p:embed/>
                </p:oleObj>
              </mc:Choice>
              <mc:Fallback>
                <p:oleObj name="Equation" r:id="rId5" imgW="5651280" imgH="482400" progId="Equation.DSMT4">
                  <p:embed/>
                  <p:pic>
                    <p:nvPicPr>
                      <p:cNvPr id="5" name="Object 4" descr="N H 3, gaseous, plus H 2 O, liquid, yields N H 4 superscript plus, aqueous, plus O H minus, aqueous.">
                        <a:extLst>
                          <a:ext uri="{FF2B5EF4-FFF2-40B4-BE49-F238E27FC236}">
                            <a16:creationId xmlns:a16="http://schemas.microsoft.com/office/drawing/2014/main" id="{DA2A7E0E-0585-48A1-871F-7929CFF6708E}"/>
                          </a:ext>
                        </a:extLst>
                      </p:cNvPr>
                      <p:cNvPicPr/>
                      <p:nvPr/>
                    </p:nvPicPr>
                    <p:blipFill>
                      <a:blip r:embed="rId6"/>
                      <a:stretch>
                        <a:fillRect/>
                      </a:stretch>
                    </p:blipFill>
                    <p:spPr>
                      <a:xfrm>
                        <a:off x="811121" y="3910268"/>
                        <a:ext cx="5651500" cy="482600"/>
                      </a:xfrm>
                      <a:prstGeom prst="rect">
                        <a:avLst/>
                      </a:prstGeom>
                    </p:spPr>
                  </p:pic>
                </p:oleObj>
              </mc:Fallback>
            </mc:AlternateContent>
          </a:graphicData>
        </a:graphic>
      </p:graphicFrame>
    </p:spTree>
    <p:extLst>
      <p:ext uri="{BB962C8B-B14F-4D97-AF65-F5344CB8AC3E}">
        <p14:creationId xmlns:p14="http://schemas.microsoft.com/office/powerpoint/2010/main" val="3567788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9011-75A9-4D81-8EB6-F3A9B5B4FC9D}"/>
              </a:ext>
            </a:extLst>
          </p:cNvPr>
          <p:cNvSpPr>
            <a:spLocks noGrp="1"/>
          </p:cNvSpPr>
          <p:nvPr>
            <p:ph type="title"/>
          </p:nvPr>
        </p:nvSpPr>
        <p:spPr/>
        <p:txBody>
          <a:bodyPr/>
          <a:lstStyle/>
          <a:p>
            <a:r>
              <a:rPr lang="en-US" dirty="0"/>
              <a:t>Acids</a:t>
            </a:r>
          </a:p>
        </p:txBody>
      </p:sp>
      <p:sp>
        <p:nvSpPr>
          <p:cNvPr id="3" name="Content Placeholder 2">
            <a:extLst>
              <a:ext uri="{FF2B5EF4-FFF2-40B4-BE49-F238E27FC236}">
                <a16:creationId xmlns:a16="http://schemas.microsoft.com/office/drawing/2014/main" id="{D765EA2A-BB62-403F-B19C-3C1C2F701D7A}"/>
              </a:ext>
            </a:extLst>
          </p:cNvPr>
          <p:cNvSpPr>
            <a:spLocks noGrp="1"/>
          </p:cNvSpPr>
          <p:nvPr>
            <p:ph sz="quarter" idx="14"/>
          </p:nvPr>
        </p:nvSpPr>
        <p:spPr>
          <a:xfrm>
            <a:off x="457199" y="1555200"/>
            <a:ext cx="8229600" cy="414000"/>
          </a:xfrm>
        </p:spPr>
        <p:txBody>
          <a:bodyPr/>
          <a:lstStyle/>
          <a:p>
            <a:pPr eaLnBrk="1" hangingPunct="1">
              <a:buSzTx/>
              <a:buFont typeface="Wingdings" charset="2"/>
              <a:buNone/>
            </a:pPr>
            <a:r>
              <a:rPr lang="en-US" sz="2400" b="1" dirty="0"/>
              <a:t>Arrhenius acids</a:t>
            </a:r>
            <a:endParaRPr lang="en-US" sz="2400" dirty="0"/>
          </a:p>
        </p:txBody>
      </p:sp>
      <p:sp>
        <p:nvSpPr>
          <p:cNvPr id="4" name="Content Placeholder 3">
            <a:extLst>
              <a:ext uri="{FF2B5EF4-FFF2-40B4-BE49-F238E27FC236}">
                <a16:creationId xmlns:a16="http://schemas.microsoft.com/office/drawing/2014/main" id="{7F9E5E03-C430-434B-B13E-877CD50DAA33}"/>
              </a:ext>
            </a:extLst>
          </p:cNvPr>
          <p:cNvSpPr>
            <a:spLocks noGrp="1"/>
          </p:cNvSpPr>
          <p:nvPr>
            <p:ph sz="quarter" idx="15"/>
          </p:nvPr>
        </p:nvSpPr>
        <p:spPr>
          <a:xfrm>
            <a:off x="457200" y="2043501"/>
            <a:ext cx="3492000" cy="414000"/>
          </a:xfrm>
        </p:spPr>
        <p:txBody>
          <a:bodyPr/>
          <a:lstStyle/>
          <a:p>
            <a:r>
              <a:rPr lang="en-US" sz="2400" dirty="0"/>
              <a:t>produce hydrogen ions</a:t>
            </a:r>
          </a:p>
        </p:txBody>
      </p:sp>
      <p:graphicFrame>
        <p:nvGraphicFramePr>
          <p:cNvPr id="14" name="Object 13" descr="H super plus">
            <a:extLst>
              <a:ext uri="{FF2B5EF4-FFF2-40B4-BE49-F238E27FC236}">
                <a16:creationId xmlns:a16="http://schemas.microsoft.com/office/drawing/2014/main" id="{E7665F69-61E1-48D8-810B-E5A68BB28DF5}"/>
              </a:ext>
            </a:extLst>
          </p:cNvPr>
          <p:cNvGraphicFramePr>
            <a:graphicFrameLocks noChangeAspect="1"/>
          </p:cNvGraphicFramePr>
          <p:nvPr>
            <p:extLst>
              <p:ext uri="{D42A27DB-BD31-4B8C-83A1-F6EECF244321}">
                <p14:modId xmlns:p14="http://schemas.microsoft.com/office/powerpoint/2010/main" val="2006946502"/>
              </p:ext>
            </p:extLst>
          </p:nvPr>
        </p:nvGraphicFramePr>
        <p:xfrm>
          <a:off x="4026189" y="2024064"/>
          <a:ext cx="596900" cy="419100"/>
        </p:xfrm>
        <a:graphic>
          <a:graphicData uri="http://schemas.openxmlformats.org/presentationml/2006/ole">
            <mc:AlternateContent xmlns:mc="http://schemas.openxmlformats.org/markup-compatibility/2006">
              <mc:Choice xmlns:v="urn:schemas-microsoft-com:vml" Requires="v">
                <p:oleObj spid="_x0000_s1053" name="Equation" r:id="rId3" imgW="596880" imgH="419040" progId="Equation.DSMT4">
                  <p:embed/>
                </p:oleObj>
              </mc:Choice>
              <mc:Fallback>
                <p:oleObj name="Equation" r:id="rId3" imgW="596880" imgH="419040" progId="Equation.DSMT4">
                  <p:embed/>
                  <p:pic>
                    <p:nvPicPr>
                      <p:cNvPr id="0" name=""/>
                      <p:cNvPicPr/>
                      <p:nvPr/>
                    </p:nvPicPr>
                    <p:blipFill>
                      <a:blip r:embed="rId4"/>
                      <a:stretch>
                        <a:fillRect/>
                      </a:stretch>
                    </p:blipFill>
                    <p:spPr>
                      <a:xfrm>
                        <a:off x="4026189" y="2024064"/>
                        <a:ext cx="5969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1050A95F-F201-464D-BC20-5F92D4D1E0B2}"/>
              </a:ext>
            </a:extLst>
          </p:cNvPr>
          <p:cNvSpPr>
            <a:spLocks noGrp="1"/>
          </p:cNvSpPr>
          <p:nvPr>
            <p:ph sz="quarter" idx="16"/>
          </p:nvPr>
        </p:nvSpPr>
        <p:spPr>
          <a:xfrm>
            <a:off x="4754942" y="2044800"/>
            <a:ext cx="3931857" cy="414000"/>
          </a:xfrm>
          <a:noFill/>
          <a:ln>
            <a:noFill/>
          </a:ln>
        </p:spPr>
        <p:txBody>
          <a:bodyPr lIns="0" tIns="0" rIns="0" bIns="0" anchor="t" anchorCtr="0"/>
          <a:lstStyle/>
          <a:p>
            <a:pPr marL="432" indent="0">
              <a:buNone/>
            </a:pPr>
            <a:r>
              <a:rPr lang="en-IN" sz="2400" dirty="0"/>
              <a:t>ions when they dissolve in</a:t>
            </a:r>
          </a:p>
        </p:txBody>
      </p:sp>
      <p:sp>
        <p:nvSpPr>
          <p:cNvPr id="7" name="Content Placeholder 6">
            <a:extLst>
              <a:ext uri="{FF2B5EF4-FFF2-40B4-BE49-F238E27FC236}">
                <a16:creationId xmlns:a16="http://schemas.microsoft.com/office/drawing/2014/main" id="{D6405B81-2205-47C2-80FF-811C7D7E3D34}"/>
              </a:ext>
            </a:extLst>
          </p:cNvPr>
          <p:cNvSpPr>
            <a:spLocks noGrp="1"/>
          </p:cNvSpPr>
          <p:nvPr>
            <p:ph sz="quarter" idx="17"/>
          </p:nvPr>
        </p:nvSpPr>
        <p:spPr>
          <a:xfrm>
            <a:off x="457199" y="2531231"/>
            <a:ext cx="8229600" cy="414000"/>
          </a:xfrm>
          <a:noFill/>
          <a:ln>
            <a:noFill/>
          </a:ln>
        </p:spPr>
        <p:txBody>
          <a:bodyPr lIns="0" tIns="0" rIns="0" bIns="0" anchor="t" anchorCtr="0"/>
          <a:lstStyle/>
          <a:p>
            <a:pPr indent="0">
              <a:buNone/>
            </a:pPr>
            <a:r>
              <a:rPr lang="en-IN" sz="2400" dirty="0"/>
              <a:t>water</a:t>
            </a:r>
          </a:p>
        </p:txBody>
      </p:sp>
      <p:graphicFrame>
        <p:nvGraphicFramePr>
          <p:cNvPr id="5" name="Object 4" descr="H C l, gaseous, yields H plus, aqueous, plus C l minus, aqueous, in the presence of H 2 O.">
            <a:extLst>
              <a:ext uri="{FF2B5EF4-FFF2-40B4-BE49-F238E27FC236}">
                <a16:creationId xmlns:a16="http://schemas.microsoft.com/office/drawing/2014/main" id="{FB66E974-E5B0-4FC9-A0D9-3038EE1C8255}"/>
              </a:ext>
            </a:extLst>
          </p:cNvPr>
          <p:cNvGraphicFramePr>
            <a:graphicFrameLocks noChangeAspect="1"/>
          </p:cNvGraphicFramePr>
          <p:nvPr>
            <p:extLst>
              <p:ext uri="{D42A27DB-BD31-4B8C-83A1-F6EECF244321}">
                <p14:modId xmlns:p14="http://schemas.microsoft.com/office/powerpoint/2010/main" val="377888468"/>
              </p:ext>
            </p:extLst>
          </p:nvPr>
        </p:nvGraphicFramePr>
        <p:xfrm>
          <a:off x="732710" y="3175000"/>
          <a:ext cx="4432300" cy="508000"/>
        </p:xfrm>
        <a:graphic>
          <a:graphicData uri="http://schemas.openxmlformats.org/presentationml/2006/ole">
            <mc:AlternateContent xmlns:mc="http://schemas.openxmlformats.org/markup-compatibility/2006">
              <mc:Choice xmlns:v="urn:schemas-microsoft-com:vml" Requires="v">
                <p:oleObj spid="_x0000_s1054" name="Equation" r:id="rId5" imgW="4431960" imgH="507960" progId="Equation.DSMT4">
                  <p:embed/>
                </p:oleObj>
              </mc:Choice>
              <mc:Fallback>
                <p:oleObj name="Equation" r:id="rId5" imgW="4431960" imgH="507960" progId="Equation.DSMT4">
                  <p:embed/>
                  <p:pic>
                    <p:nvPicPr>
                      <p:cNvPr id="0" name=""/>
                      <p:cNvPicPr/>
                      <p:nvPr/>
                    </p:nvPicPr>
                    <p:blipFill>
                      <a:blip r:embed="rId6"/>
                      <a:stretch>
                        <a:fillRect/>
                      </a:stretch>
                    </p:blipFill>
                    <p:spPr>
                      <a:xfrm>
                        <a:off x="732710" y="3175000"/>
                        <a:ext cx="4432300" cy="508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53AAA452-C14E-4CB2-9961-B39D9E3E6973}"/>
              </a:ext>
            </a:extLst>
          </p:cNvPr>
          <p:cNvSpPr>
            <a:spLocks noGrp="1"/>
          </p:cNvSpPr>
          <p:nvPr>
            <p:ph sz="quarter" idx="18"/>
          </p:nvPr>
        </p:nvSpPr>
        <p:spPr>
          <a:xfrm>
            <a:off x="457199" y="4125600"/>
            <a:ext cx="6199633" cy="414000"/>
          </a:xfrm>
          <a:noFill/>
          <a:ln>
            <a:noFill/>
          </a:ln>
        </p:spPr>
        <p:txBody>
          <a:bodyPr lIns="0" tIns="0" rIns="0" bIns="0" anchor="t" anchorCtr="0"/>
          <a:lstStyle/>
          <a:p>
            <a:r>
              <a:rPr lang="en-IN" sz="2400" dirty="0"/>
              <a:t>are also electrolytes because they produce</a:t>
            </a:r>
          </a:p>
        </p:txBody>
      </p:sp>
      <p:graphicFrame>
        <p:nvGraphicFramePr>
          <p:cNvPr id="15" name="Object 14" descr="H super plus">
            <a:extLst>
              <a:ext uri="{FF2B5EF4-FFF2-40B4-BE49-F238E27FC236}">
                <a16:creationId xmlns:a16="http://schemas.microsoft.com/office/drawing/2014/main" id="{C5B54D60-734E-4840-96A6-C2990DF533A0}"/>
              </a:ext>
            </a:extLst>
          </p:cNvPr>
          <p:cNvGraphicFramePr>
            <a:graphicFrameLocks noChangeAspect="1"/>
          </p:cNvGraphicFramePr>
          <p:nvPr>
            <p:extLst>
              <p:ext uri="{D42A27DB-BD31-4B8C-83A1-F6EECF244321}">
                <p14:modId xmlns:p14="http://schemas.microsoft.com/office/powerpoint/2010/main" val="2279982653"/>
              </p:ext>
            </p:extLst>
          </p:nvPr>
        </p:nvGraphicFramePr>
        <p:xfrm>
          <a:off x="6740561" y="4111788"/>
          <a:ext cx="368300" cy="355600"/>
        </p:xfrm>
        <a:graphic>
          <a:graphicData uri="http://schemas.openxmlformats.org/presentationml/2006/ole">
            <mc:AlternateContent xmlns:mc="http://schemas.openxmlformats.org/markup-compatibility/2006">
              <mc:Choice xmlns:v="urn:schemas-microsoft-com:vml" Requires="v">
                <p:oleObj spid="_x0000_s1055" name="Equation" r:id="rId7" imgW="368280" imgH="355320" progId="Equation.DSMT4">
                  <p:embed/>
                </p:oleObj>
              </mc:Choice>
              <mc:Fallback>
                <p:oleObj name="Equation" r:id="rId7" imgW="368280" imgH="355320" progId="Equation.DSMT4">
                  <p:embed/>
                  <p:pic>
                    <p:nvPicPr>
                      <p:cNvPr id="14" name="Object 13">
                        <a:extLst>
                          <a:ext uri="{FF2B5EF4-FFF2-40B4-BE49-F238E27FC236}">
                            <a16:creationId xmlns:a16="http://schemas.microsoft.com/office/drawing/2014/main" id="{E7665F69-61E1-48D8-810B-E5A68BB28DF5}"/>
                          </a:ext>
                        </a:extLst>
                      </p:cNvPr>
                      <p:cNvPicPr/>
                      <p:nvPr/>
                    </p:nvPicPr>
                    <p:blipFill>
                      <a:blip r:embed="rId8"/>
                      <a:stretch>
                        <a:fillRect/>
                      </a:stretch>
                    </p:blipFill>
                    <p:spPr>
                      <a:xfrm>
                        <a:off x="6740561" y="4111788"/>
                        <a:ext cx="368300" cy="3556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7DFD7107-5E36-442D-A697-0748B2E18288}"/>
              </a:ext>
            </a:extLst>
          </p:cNvPr>
          <p:cNvSpPr>
            <a:spLocks noGrp="1"/>
          </p:cNvSpPr>
          <p:nvPr>
            <p:ph sz="quarter" idx="19"/>
          </p:nvPr>
        </p:nvSpPr>
        <p:spPr>
          <a:xfrm>
            <a:off x="7199086" y="4125600"/>
            <a:ext cx="1487713" cy="414000"/>
          </a:xfrm>
          <a:noFill/>
          <a:ln>
            <a:noFill/>
          </a:ln>
        </p:spPr>
        <p:txBody>
          <a:bodyPr lIns="0" tIns="0" rIns="0" bIns="0" anchor="t" anchorCtr="0"/>
          <a:lstStyle/>
          <a:p>
            <a:pPr marL="432" indent="0">
              <a:buNone/>
            </a:pPr>
            <a:r>
              <a:rPr lang="en-IN" sz="2400" dirty="0"/>
              <a:t>in water</a:t>
            </a:r>
          </a:p>
        </p:txBody>
      </p:sp>
      <p:sp>
        <p:nvSpPr>
          <p:cNvPr id="10" name="Content Placeholder 9">
            <a:extLst>
              <a:ext uri="{FF2B5EF4-FFF2-40B4-BE49-F238E27FC236}">
                <a16:creationId xmlns:a16="http://schemas.microsoft.com/office/drawing/2014/main" id="{95F1E0A4-4C43-4AD8-971E-4B6691F773A2}"/>
              </a:ext>
            </a:extLst>
          </p:cNvPr>
          <p:cNvSpPr>
            <a:spLocks noGrp="1"/>
          </p:cNvSpPr>
          <p:nvPr>
            <p:ph sz="quarter" idx="20"/>
          </p:nvPr>
        </p:nvSpPr>
        <p:spPr>
          <a:xfrm>
            <a:off x="457199" y="4678176"/>
            <a:ext cx="8229600" cy="1551174"/>
          </a:xfrm>
          <a:noFill/>
          <a:ln>
            <a:noFill/>
          </a:ln>
        </p:spPr>
        <p:txBody>
          <a:bodyPr lIns="0" tIns="0" rIns="0" bIns="0" anchor="t" anchorCtr="0"/>
          <a:lstStyle/>
          <a:p>
            <a:pPr indent="-255600"/>
            <a:r>
              <a:rPr lang="en-IN" sz="2400" dirty="0"/>
              <a:t>have a sour taste</a:t>
            </a:r>
          </a:p>
          <a:p>
            <a:pPr indent="-255600"/>
            <a:r>
              <a:rPr lang="en-IN" sz="2400" dirty="0"/>
              <a:t>turn blue litmus red</a:t>
            </a:r>
          </a:p>
          <a:p>
            <a:pPr indent="-255600"/>
            <a:r>
              <a:rPr lang="en-IN" sz="2400" dirty="0"/>
              <a:t>corrode some metals</a:t>
            </a:r>
          </a:p>
        </p:txBody>
      </p:sp>
    </p:spTree>
    <p:extLst>
      <p:ext uri="{BB962C8B-B14F-4D97-AF65-F5344CB8AC3E}">
        <p14:creationId xmlns:p14="http://schemas.microsoft.com/office/powerpoint/2010/main" val="1920363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80BB-776A-4E77-B29A-5C6F0C06D9B4}"/>
              </a:ext>
            </a:extLst>
          </p:cNvPr>
          <p:cNvSpPr>
            <a:spLocks noGrp="1"/>
          </p:cNvSpPr>
          <p:nvPr>
            <p:ph type="title"/>
          </p:nvPr>
        </p:nvSpPr>
        <p:spPr/>
        <p:txBody>
          <a:bodyPr/>
          <a:lstStyle/>
          <a:p>
            <a:r>
              <a:rPr lang="en-US" dirty="0"/>
              <a:t>Learning Check 1</a:t>
            </a:r>
          </a:p>
        </p:txBody>
      </p:sp>
      <p:sp>
        <p:nvSpPr>
          <p:cNvPr id="4" name="Content Placeholder 3">
            <a:extLst>
              <a:ext uri="{FF2B5EF4-FFF2-40B4-BE49-F238E27FC236}">
                <a16:creationId xmlns:a16="http://schemas.microsoft.com/office/drawing/2014/main" id="{9BA18A94-AF24-4EF7-8945-4E4E9AD5D178}"/>
              </a:ext>
            </a:extLst>
          </p:cNvPr>
          <p:cNvSpPr>
            <a:spLocks noGrp="1"/>
          </p:cNvSpPr>
          <p:nvPr>
            <p:ph sz="quarter" idx="14"/>
          </p:nvPr>
        </p:nvSpPr>
        <p:spPr>
          <a:xfrm>
            <a:off x="457199" y="1555199"/>
            <a:ext cx="8229600" cy="777454"/>
          </a:xfrm>
        </p:spPr>
        <p:txBody>
          <a:bodyPr/>
          <a:lstStyle/>
          <a:p>
            <a:pPr marL="432" indent="0">
              <a:buNone/>
            </a:pPr>
            <a:r>
              <a:rPr lang="en-IN" sz="2400" dirty="0"/>
              <a:t>Identify each of the following as a strong or weak acid or base:</a:t>
            </a:r>
          </a:p>
        </p:txBody>
      </p:sp>
      <p:sp>
        <p:nvSpPr>
          <p:cNvPr id="3" name="Content Placeholder 2">
            <a:extLst>
              <a:ext uri="{FF2B5EF4-FFF2-40B4-BE49-F238E27FC236}">
                <a16:creationId xmlns:a16="http://schemas.microsoft.com/office/drawing/2014/main" id="{52D4FBA9-C416-44D3-B757-3132F0A662AC}"/>
              </a:ext>
            </a:extLst>
          </p:cNvPr>
          <p:cNvSpPr>
            <a:spLocks noGrp="1"/>
          </p:cNvSpPr>
          <p:nvPr>
            <p:ph sz="quarter" idx="15"/>
          </p:nvPr>
        </p:nvSpPr>
        <p:spPr>
          <a:xfrm>
            <a:off x="457200" y="2520000"/>
            <a:ext cx="1137600" cy="432000"/>
          </a:xfrm>
        </p:spPr>
        <p:txBody>
          <a:bodyPr/>
          <a:lstStyle/>
          <a:p>
            <a:pPr marL="432" indent="0">
              <a:buNone/>
            </a:pPr>
            <a:r>
              <a:rPr lang="en-US" sz="2400" dirty="0">
                <a:solidFill>
                  <a:srgbClr val="007FA3"/>
                </a:solidFill>
              </a:rPr>
              <a:t>A.</a:t>
            </a:r>
            <a:r>
              <a:rPr lang="en-US" sz="2400" dirty="0"/>
              <a:t> H</a:t>
            </a:r>
            <a:r>
              <a:rPr lang="en-US" sz="100" dirty="0"/>
              <a:t> </a:t>
            </a:r>
            <a:r>
              <a:rPr lang="en-US" sz="2400" dirty="0"/>
              <a:t>B</a:t>
            </a:r>
            <a:r>
              <a:rPr lang="en-US" sz="100" dirty="0"/>
              <a:t> </a:t>
            </a:r>
            <a:r>
              <a:rPr lang="en-US" sz="2400" dirty="0"/>
              <a:t>r</a:t>
            </a:r>
          </a:p>
        </p:txBody>
      </p:sp>
      <p:sp>
        <p:nvSpPr>
          <p:cNvPr id="6" name="Content Placeholder 5">
            <a:extLst>
              <a:ext uri="{FF2B5EF4-FFF2-40B4-BE49-F238E27FC236}">
                <a16:creationId xmlns:a16="http://schemas.microsoft.com/office/drawing/2014/main" id="{FEC8BFEE-F347-43F7-833C-C8696B973BB2}"/>
              </a:ext>
            </a:extLst>
          </p:cNvPr>
          <p:cNvSpPr>
            <a:spLocks noGrp="1"/>
          </p:cNvSpPr>
          <p:nvPr>
            <p:ph sz="quarter" idx="16"/>
          </p:nvPr>
        </p:nvSpPr>
        <p:spPr>
          <a:xfrm>
            <a:off x="457200" y="3189234"/>
            <a:ext cx="432000" cy="432000"/>
          </a:xfrm>
        </p:spPr>
        <p:txBody>
          <a:bodyPr/>
          <a:lstStyle/>
          <a:p>
            <a:pPr marL="432" indent="0">
              <a:buNone/>
            </a:pPr>
            <a:r>
              <a:rPr lang="en-US" sz="2400" dirty="0">
                <a:solidFill>
                  <a:schemeClr val="tx2"/>
                </a:solidFill>
              </a:rPr>
              <a:t>B.</a:t>
            </a:r>
            <a:endParaRPr lang="en-US" sz="2400" baseline="-25000" dirty="0"/>
          </a:p>
        </p:txBody>
      </p:sp>
      <p:graphicFrame>
        <p:nvGraphicFramePr>
          <p:cNvPr id="13" name="Object 12" descr="H N O sub 2">
            <a:extLst>
              <a:ext uri="{FF2B5EF4-FFF2-40B4-BE49-F238E27FC236}">
                <a16:creationId xmlns:a16="http://schemas.microsoft.com/office/drawing/2014/main" id="{933624DF-C6BF-4C3F-9FFF-379D22B3F49C}"/>
              </a:ext>
            </a:extLst>
          </p:cNvPr>
          <p:cNvGraphicFramePr>
            <a:graphicFrameLocks noChangeAspect="1"/>
          </p:cNvGraphicFramePr>
          <p:nvPr>
            <p:extLst/>
          </p:nvPr>
        </p:nvGraphicFramePr>
        <p:xfrm>
          <a:off x="967248" y="3214734"/>
          <a:ext cx="825500" cy="381000"/>
        </p:xfrm>
        <a:graphic>
          <a:graphicData uri="http://schemas.openxmlformats.org/presentationml/2006/ole">
            <mc:AlternateContent xmlns:mc="http://schemas.openxmlformats.org/markup-compatibility/2006">
              <mc:Choice xmlns:v="urn:schemas-microsoft-com:vml" Requires="v">
                <p:oleObj spid="_x0000_s34824" name="Equation" r:id="rId3" imgW="825480" imgH="380880" progId="Equation.DSMT4">
                  <p:embed/>
                </p:oleObj>
              </mc:Choice>
              <mc:Fallback>
                <p:oleObj name="Equation" r:id="rId3" imgW="825480" imgH="380880" progId="Equation.DSMT4">
                  <p:embed/>
                  <p:pic>
                    <p:nvPicPr>
                      <p:cNvPr id="13" name="Object 12" descr="H N O sub 2">
                        <a:extLst>
                          <a:ext uri="{FF2B5EF4-FFF2-40B4-BE49-F238E27FC236}">
                            <a16:creationId xmlns:a16="http://schemas.microsoft.com/office/drawing/2014/main" id="{933624DF-C6BF-4C3F-9FFF-379D22B3F49C}"/>
                          </a:ext>
                        </a:extLst>
                      </p:cNvPr>
                      <p:cNvPicPr/>
                      <p:nvPr/>
                    </p:nvPicPr>
                    <p:blipFill>
                      <a:blip r:embed="rId4"/>
                      <a:stretch>
                        <a:fillRect/>
                      </a:stretch>
                    </p:blipFill>
                    <p:spPr>
                      <a:xfrm>
                        <a:off x="967248" y="3214734"/>
                        <a:ext cx="8255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3589647-5492-4FD0-9A19-168A29EE3AA0}"/>
              </a:ext>
            </a:extLst>
          </p:cNvPr>
          <p:cNvSpPr>
            <a:spLocks noGrp="1"/>
          </p:cNvSpPr>
          <p:nvPr>
            <p:ph sz="quarter" idx="17"/>
          </p:nvPr>
        </p:nvSpPr>
        <p:spPr>
          <a:xfrm>
            <a:off x="457200" y="3869339"/>
            <a:ext cx="1440000" cy="414000"/>
          </a:xfrm>
        </p:spPr>
        <p:txBody>
          <a:bodyPr/>
          <a:lstStyle/>
          <a:p>
            <a:pPr marL="0" indent="0">
              <a:buNone/>
            </a:pPr>
            <a:r>
              <a:rPr lang="en-US" sz="2400" dirty="0">
                <a:solidFill>
                  <a:schemeClr val="tx2"/>
                </a:solidFill>
              </a:rPr>
              <a:t>C.</a:t>
            </a:r>
            <a:r>
              <a:rPr lang="en-US" sz="2400" dirty="0"/>
              <a:t> N</a:t>
            </a:r>
            <a:r>
              <a:rPr lang="en-US" sz="100" dirty="0"/>
              <a:t> </a:t>
            </a:r>
            <a:r>
              <a:rPr lang="en-US" sz="2400" dirty="0"/>
              <a:t>a</a:t>
            </a:r>
            <a:r>
              <a:rPr lang="en-US" sz="100" dirty="0"/>
              <a:t> </a:t>
            </a:r>
            <a:r>
              <a:rPr lang="en-US" sz="2400" dirty="0"/>
              <a:t>O</a:t>
            </a:r>
            <a:r>
              <a:rPr lang="en-US" sz="100" dirty="0"/>
              <a:t> </a:t>
            </a:r>
            <a:r>
              <a:rPr lang="en-US" sz="2400" dirty="0"/>
              <a:t>H</a:t>
            </a:r>
          </a:p>
        </p:txBody>
      </p:sp>
      <p:sp>
        <p:nvSpPr>
          <p:cNvPr id="10" name="Content Placeholder 9">
            <a:extLst>
              <a:ext uri="{FF2B5EF4-FFF2-40B4-BE49-F238E27FC236}">
                <a16:creationId xmlns:a16="http://schemas.microsoft.com/office/drawing/2014/main" id="{22506B62-0DEB-4695-B3E3-00ACBA6216ED}"/>
              </a:ext>
            </a:extLst>
          </p:cNvPr>
          <p:cNvSpPr>
            <a:spLocks noGrp="1"/>
          </p:cNvSpPr>
          <p:nvPr>
            <p:ph sz="quarter" idx="18"/>
          </p:nvPr>
        </p:nvSpPr>
        <p:spPr>
          <a:xfrm>
            <a:off x="457200" y="4491125"/>
            <a:ext cx="432000" cy="432000"/>
          </a:xfrm>
        </p:spPr>
        <p:txBody>
          <a:bodyPr/>
          <a:lstStyle/>
          <a:p>
            <a:pPr marL="432" indent="0">
              <a:buNone/>
            </a:pPr>
            <a:r>
              <a:rPr lang="en-US" sz="2400" dirty="0">
                <a:solidFill>
                  <a:schemeClr val="tx2"/>
                </a:solidFill>
              </a:rPr>
              <a:t>D.</a:t>
            </a:r>
            <a:endParaRPr lang="en-US" sz="2400" baseline="-25000" dirty="0"/>
          </a:p>
        </p:txBody>
      </p:sp>
      <p:graphicFrame>
        <p:nvGraphicFramePr>
          <p:cNvPr id="14" name="Object 13" descr="H sub 2 S O sub 4">
            <a:extLst>
              <a:ext uri="{FF2B5EF4-FFF2-40B4-BE49-F238E27FC236}">
                <a16:creationId xmlns:a16="http://schemas.microsoft.com/office/drawing/2014/main" id="{D334A830-6953-4A97-A9A3-FCF57EBAA380}"/>
              </a:ext>
            </a:extLst>
          </p:cNvPr>
          <p:cNvGraphicFramePr>
            <a:graphicFrameLocks noChangeAspect="1"/>
          </p:cNvGraphicFramePr>
          <p:nvPr>
            <p:extLst/>
          </p:nvPr>
        </p:nvGraphicFramePr>
        <p:xfrm>
          <a:off x="953310" y="4521200"/>
          <a:ext cx="927100" cy="381000"/>
        </p:xfrm>
        <a:graphic>
          <a:graphicData uri="http://schemas.openxmlformats.org/presentationml/2006/ole">
            <mc:AlternateContent xmlns:mc="http://schemas.openxmlformats.org/markup-compatibility/2006">
              <mc:Choice xmlns:v="urn:schemas-microsoft-com:vml" Requires="v">
                <p:oleObj spid="_x0000_s34825" name="Equation" r:id="rId5" imgW="927000" imgH="380880" progId="Equation.DSMT4">
                  <p:embed/>
                </p:oleObj>
              </mc:Choice>
              <mc:Fallback>
                <p:oleObj name="Equation" r:id="rId5" imgW="927000" imgH="380880" progId="Equation.DSMT4">
                  <p:embed/>
                  <p:pic>
                    <p:nvPicPr>
                      <p:cNvPr id="14" name="Object 13" descr="H sub 2 S O sub 4">
                        <a:extLst>
                          <a:ext uri="{FF2B5EF4-FFF2-40B4-BE49-F238E27FC236}">
                            <a16:creationId xmlns:a16="http://schemas.microsoft.com/office/drawing/2014/main" id="{D334A830-6953-4A97-A9A3-FCF57EBAA380}"/>
                          </a:ext>
                        </a:extLst>
                      </p:cNvPr>
                      <p:cNvPicPr/>
                      <p:nvPr/>
                    </p:nvPicPr>
                    <p:blipFill>
                      <a:blip r:embed="rId6"/>
                      <a:stretch>
                        <a:fillRect/>
                      </a:stretch>
                    </p:blipFill>
                    <p:spPr>
                      <a:xfrm>
                        <a:off x="953310" y="4521200"/>
                        <a:ext cx="927100" cy="3810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939C5EDD-35CB-46A1-89CA-3C22BA13576A}"/>
              </a:ext>
            </a:extLst>
          </p:cNvPr>
          <p:cNvSpPr>
            <a:spLocks noGrp="1"/>
          </p:cNvSpPr>
          <p:nvPr>
            <p:ph sz="quarter" idx="19"/>
          </p:nvPr>
        </p:nvSpPr>
        <p:spPr>
          <a:xfrm>
            <a:off x="457200" y="5139259"/>
            <a:ext cx="432000" cy="432000"/>
          </a:xfrm>
        </p:spPr>
        <p:txBody>
          <a:bodyPr/>
          <a:lstStyle/>
          <a:p>
            <a:pPr marL="432" indent="0">
              <a:buNone/>
            </a:pPr>
            <a:r>
              <a:rPr lang="en-US" sz="2400" dirty="0">
                <a:solidFill>
                  <a:schemeClr val="tx2"/>
                </a:solidFill>
              </a:rPr>
              <a:t>E.</a:t>
            </a:r>
            <a:endParaRPr lang="en-US" sz="2400" baseline="-25000" dirty="0"/>
          </a:p>
        </p:txBody>
      </p:sp>
      <p:graphicFrame>
        <p:nvGraphicFramePr>
          <p:cNvPr id="15" name="Object 14" descr="C u left parenthesis O H right parenthesis sub 2">
            <a:extLst>
              <a:ext uri="{FF2B5EF4-FFF2-40B4-BE49-F238E27FC236}">
                <a16:creationId xmlns:a16="http://schemas.microsoft.com/office/drawing/2014/main" id="{F60E4DAF-0298-4669-9EA5-1654BA926C61}"/>
              </a:ext>
            </a:extLst>
          </p:cNvPr>
          <p:cNvGraphicFramePr>
            <a:graphicFrameLocks noChangeAspect="1"/>
          </p:cNvGraphicFramePr>
          <p:nvPr>
            <p:extLst/>
          </p:nvPr>
        </p:nvGraphicFramePr>
        <p:xfrm>
          <a:off x="948587" y="5149623"/>
          <a:ext cx="1193800" cy="381000"/>
        </p:xfrm>
        <a:graphic>
          <a:graphicData uri="http://schemas.openxmlformats.org/presentationml/2006/ole">
            <mc:AlternateContent xmlns:mc="http://schemas.openxmlformats.org/markup-compatibility/2006">
              <mc:Choice xmlns:v="urn:schemas-microsoft-com:vml" Requires="v">
                <p:oleObj spid="_x0000_s34826" name="Equation" r:id="rId7" imgW="1193760" imgH="380880" progId="Equation.DSMT4">
                  <p:embed/>
                </p:oleObj>
              </mc:Choice>
              <mc:Fallback>
                <p:oleObj name="Equation" r:id="rId7" imgW="1193760" imgH="380880" progId="Equation.DSMT4">
                  <p:embed/>
                  <p:pic>
                    <p:nvPicPr>
                      <p:cNvPr id="15" name="Object 14" descr="C u left parenthesis O H right parenthesis sub 2">
                        <a:extLst>
                          <a:ext uri="{FF2B5EF4-FFF2-40B4-BE49-F238E27FC236}">
                            <a16:creationId xmlns:a16="http://schemas.microsoft.com/office/drawing/2014/main" id="{F60E4DAF-0298-4669-9EA5-1654BA926C61}"/>
                          </a:ext>
                        </a:extLst>
                      </p:cNvPr>
                      <p:cNvPicPr/>
                      <p:nvPr/>
                    </p:nvPicPr>
                    <p:blipFill>
                      <a:blip r:embed="rId8"/>
                      <a:stretch>
                        <a:fillRect/>
                      </a:stretch>
                    </p:blipFill>
                    <p:spPr>
                      <a:xfrm>
                        <a:off x="948587" y="5149623"/>
                        <a:ext cx="1193800" cy="381000"/>
                      </a:xfrm>
                      <a:prstGeom prst="rect">
                        <a:avLst/>
                      </a:prstGeom>
                    </p:spPr>
                  </p:pic>
                </p:oleObj>
              </mc:Fallback>
            </mc:AlternateContent>
          </a:graphicData>
        </a:graphic>
      </p:graphicFrame>
    </p:spTree>
    <p:extLst>
      <p:ext uri="{BB962C8B-B14F-4D97-AF65-F5344CB8AC3E}">
        <p14:creationId xmlns:p14="http://schemas.microsoft.com/office/powerpoint/2010/main" val="3016374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80BB-776A-4E77-B29A-5C6F0C06D9B4}"/>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9BA18A94-AF24-4EF7-8945-4E4E9AD5D178}"/>
              </a:ext>
            </a:extLst>
          </p:cNvPr>
          <p:cNvSpPr>
            <a:spLocks noGrp="1"/>
          </p:cNvSpPr>
          <p:nvPr>
            <p:ph sz="quarter" idx="14"/>
          </p:nvPr>
        </p:nvSpPr>
        <p:spPr>
          <a:xfrm>
            <a:off x="457199" y="1555200"/>
            <a:ext cx="8229600" cy="792000"/>
          </a:xfrm>
        </p:spPr>
        <p:txBody>
          <a:bodyPr/>
          <a:lstStyle/>
          <a:p>
            <a:pPr marL="432" indent="0">
              <a:buNone/>
            </a:pPr>
            <a:r>
              <a:rPr lang="en-IN" sz="2400" dirty="0"/>
              <a:t>Identify each of the following as a strong or weak acid or base:</a:t>
            </a:r>
          </a:p>
        </p:txBody>
      </p:sp>
      <p:sp>
        <p:nvSpPr>
          <p:cNvPr id="3" name="Content Placeholder 2">
            <a:extLst>
              <a:ext uri="{FF2B5EF4-FFF2-40B4-BE49-F238E27FC236}">
                <a16:creationId xmlns:a16="http://schemas.microsoft.com/office/drawing/2014/main" id="{52D4FBA9-C416-44D3-B757-3132F0A662AC}"/>
              </a:ext>
            </a:extLst>
          </p:cNvPr>
          <p:cNvSpPr>
            <a:spLocks noGrp="1"/>
          </p:cNvSpPr>
          <p:nvPr>
            <p:ph sz="quarter" idx="15"/>
          </p:nvPr>
        </p:nvSpPr>
        <p:spPr>
          <a:xfrm>
            <a:off x="457200" y="2520000"/>
            <a:ext cx="1137600" cy="432000"/>
          </a:xfrm>
        </p:spPr>
        <p:txBody>
          <a:bodyPr/>
          <a:lstStyle/>
          <a:p>
            <a:pPr marL="432" indent="0">
              <a:buNone/>
            </a:pPr>
            <a:r>
              <a:rPr lang="en-US" sz="2400" dirty="0">
                <a:solidFill>
                  <a:srgbClr val="007FA3"/>
                </a:solidFill>
              </a:rPr>
              <a:t>A.</a:t>
            </a:r>
            <a:r>
              <a:rPr lang="en-US" sz="2400" dirty="0"/>
              <a:t> H</a:t>
            </a:r>
            <a:r>
              <a:rPr lang="en-US" sz="100" dirty="0"/>
              <a:t> </a:t>
            </a:r>
            <a:r>
              <a:rPr lang="en-US" sz="2400" dirty="0"/>
              <a:t>B</a:t>
            </a:r>
            <a:r>
              <a:rPr lang="en-US" sz="100" dirty="0"/>
              <a:t> </a:t>
            </a:r>
            <a:r>
              <a:rPr lang="en-US" sz="2400" dirty="0"/>
              <a:t>r</a:t>
            </a:r>
          </a:p>
        </p:txBody>
      </p:sp>
      <p:sp>
        <p:nvSpPr>
          <p:cNvPr id="6" name="Content Placeholder 5">
            <a:extLst>
              <a:ext uri="{FF2B5EF4-FFF2-40B4-BE49-F238E27FC236}">
                <a16:creationId xmlns:a16="http://schemas.microsoft.com/office/drawing/2014/main" id="{FEC8BFEE-F347-43F7-833C-C8696B973BB2}"/>
              </a:ext>
            </a:extLst>
          </p:cNvPr>
          <p:cNvSpPr>
            <a:spLocks noGrp="1"/>
          </p:cNvSpPr>
          <p:nvPr>
            <p:ph sz="quarter" idx="16"/>
          </p:nvPr>
        </p:nvSpPr>
        <p:spPr>
          <a:xfrm>
            <a:off x="2880000" y="2520000"/>
            <a:ext cx="5806799" cy="414000"/>
          </a:xfrm>
        </p:spPr>
        <p:txBody>
          <a:bodyPr/>
          <a:lstStyle/>
          <a:p>
            <a:pPr marL="432" indent="0">
              <a:buNone/>
            </a:pPr>
            <a:r>
              <a:rPr lang="en-US" sz="2400" dirty="0">
                <a:solidFill>
                  <a:schemeClr val="tx1"/>
                </a:solidFill>
              </a:rPr>
              <a:t>strong acid</a:t>
            </a:r>
          </a:p>
        </p:txBody>
      </p:sp>
      <p:sp>
        <p:nvSpPr>
          <p:cNvPr id="8" name="Content Placeholder 7">
            <a:extLst>
              <a:ext uri="{FF2B5EF4-FFF2-40B4-BE49-F238E27FC236}">
                <a16:creationId xmlns:a16="http://schemas.microsoft.com/office/drawing/2014/main" id="{D3589647-5492-4FD0-9A19-168A29EE3AA0}"/>
              </a:ext>
            </a:extLst>
          </p:cNvPr>
          <p:cNvSpPr>
            <a:spLocks noGrp="1"/>
          </p:cNvSpPr>
          <p:nvPr>
            <p:ph sz="quarter" idx="17"/>
          </p:nvPr>
        </p:nvSpPr>
        <p:spPr>
          <a:xfrm>
            <a:off x="457200" y="3189600"/>
            <a:ext cx="432000" cy="432000"/>
          </a:xfrm>
        </p:spPr>
        <p:txBody>
          <a:bodyPr/>
          <a:lstStyle/>
          <a:p>
            <a:pPr marL="0" indent="0">
              <a:buNone/>
            </a:pPr>
            <a:r>
              <a:rPr lang="en-US" sz="2400" dirty="0">
                <a:solidFill>
                  <a:schemeClr val="tx2"/>
                </a:solidFill>
              </a:rPr>
              <a:t>B.</a:t>
            </a:r>
            <a:endParaRPr lang="en-US" sz="2400" dirty="0"/>
          </a:p>
        </p:txBody>
      </p:sp>
      <p:graphicFrame>
        <p:nvGraphicFramePr>
          <p:cNvPr id="13" name="Object 12" descr="H N O sub 2">
            <a:extLst>
              <a:ext uri="{FF2B5EF4-FFF2-40B4-BE49-F238E27FC236}">
                <a16:creationId xmlns:a16="http://schemas.microsoft.com/office/drawing/2014/main" id="{933624DF-C6BF-4C3F-9FFF-379D22B3F49C}"/>
              </a:ext>
            </a:extLst>
          </p:cNvPr>
          <p:cNvGraphicFramePr>
            <a:graphicFrameLocks noChangeAspect="1"/>
          </p:cNvGraphicFramePr>
          <p:nvPr>
            <p:extLst/>
          </p:nvPr>
        </p:nvGraphicFramePr>
        <p:xfrm>
          <a:off x="967248" y="3214734"/>
          <a:ext cx="825500" cy="381000"/>
        </p:xfrm>
        <a:graphic>
          <a:graphicData uri="http://schemas.openxmlformats.org/presentationml/2006/ole">
            <mc:AlternateContent xmlns:mc="http://schemas.openxmlformats.org/markup-compatibility/2006">
              <mc:Choice xmlns:v="urn:schemas-microsoft-com:vml" Requires="v">
                <p:oleObj spid="_x0000_s35848" name="Equation" r:id="rId3" imgW="825480" imgH="380880" progId="Equation.DSMT4">
                  <p:embed/>
                </p:oleObj>
              </mc:Choice>
              <mc:Fallback>
                <p:oleObj name="Equation" r:id="rId3" imgW="825480" imgH="380880" progId="Equation.DSMT4">
                  <p:embed/>
                  <p:pic>
                    <p:nvPicPr>
                      <p:cNvPr id="13" name="Object 12" descr="H N O sub 2">
                        <a:extLst>
                          <a:ext uri="{FF2B5EF4-FFF2-40B4-BE49-F238E27FC236}">
                            <a16:creationId xmlns:a16="http://schemas.microsoft.com/office/drawing/2014/main" id="{933624DF-C6BF-4C3F-9FFF-379D22B3F49C}"/>
                          </a:ext>
                        </a:extLst>
                      </p:cNvPr>
                      <p:cNvPicPr/>
                      <p:nvPr/>
                    </p:nvPicPr>
                    <p:blipFill>
                      <a:blip r:embed="rId4"/>
                      <a:stretch>
                        <a:fillRect/>
                      </a:stretch>
                    </p:blipFill>
                    <p:spPr>
                      <a:xfrm>
                        <a:off x="967248" y="3214734"/>
                        <a:ext cx="8255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22506B62-0DEB-4695-B3E3-00ACBA6216ED}"/>
              </a:ext>
            </a:extLst>
          </p:cNvPr>
          <p:cNvSpPr>
            <a:spLocks noGrp="1"/>
          </p:cNvSpPr>
          <p:nvPr>
            <p:ph sz="quarter" idx="18"/>
          </p:nvPr>
        </p:nvSpPr>
        <p:spPr>
          <a:xfrm>
            <a:off x="2880000" y="3189600"/>
            <a:ext cx="5806799" cy="414000"/>
          </a:xfrm>
          <a:noFill/>
          <a:ln>
            <a:noFill/>
          </a:ln>
        </p:spPr>
        <p:txBody>
          <a:bodyPr lIns="0" tIns="0" rIns="0" bIns="0" anchor="t" anchorCtr="0"/>
          <a:lstStyle/>
          <a:p>
            <a:pPr marL="432" indent="0">
              <a:buNone/>
            </a:pPr>
            <a:r>
              <a:rPr lang="en-US" sz="2400" dirty="0">
                <a:solidFill>
                  <a:schemeClr val="tx1"/>
                </a:solidFill>
              </a:rPr>
              <a:t>weak acid</a:t>
            </a:r>
          </a:p>
        </p:txBody>
      </p:sp>
      <p:sp>
        <p:nvSpPr>
          <p:cNvPr id="12" name="Content Placeholder 11">
            <a:extLst>
              <a:ext uri="{FF2B5EF4-FFF2-40B4-BE49-F238E27FC236}">
                <a16:creationId xmlns:a16="http://schemas.microsoft.com/office/drawing/2014/main" id="{939C5EDD-35CB-46A1-89CA-3C22BA13576A}"/>
              </a:ext>
            </a:extLst>
          </p:cNvPr>
          <p:cNvSpPr>
            <a:spLocks noGrp="1"/>
          </p:cNvSpPr>
          <p:nvPr>
            <p:ph sz="quarter" idx="19"/>
          </p:nvPr>
        </p:nvSpPr>
        <p:spPr>
          <a:xfrm>
            <a:off x="457586" y="3870000"/>
            <a:ext cx="1440000" cy="414000"/>
          </a:xfrm>
        </p:spPr>
        <p:txBody>
          <a:bodyPr/>
          <a:lstStyle/>
          <a:p>
            <a:pPr marL="432" indent="0">
              <a:buNone/>
            </a:pPr>
            <a:r>
              <a:rPr lang="en-US" sz="2400" dirty="0">
                <a:solidFill>
                  <a:schemeClr val="tx2"/>
                </a:solidFill>
              </a:rPr>
              <a:t>C. </a:t>
            </a:r>
            <a:r>
              <a:rPr lang="en-US" sz="2400" dirty="0">
                <a:solidFill>
                  <a:schemeClr val="tx1"/>
                </a:solidFill>
              </a:rPr>
              <a:t>N</a:t>
            </a:r>
            <a:r>
              <a:rPr lang="en-US" sz="100" dirty="0">
                <a:solidFill>
                  <a:schemeClr val="tx1"/>
                </a:solidFill>
              </a:rPr>
              <a:t> </a:t>
            </a:r>
            <a:r>
              <a:rPr lang="en-US" sz="2400" dirty="0">
                <a:solidFill>
                  <a:schemeClr val="tx1"/>
                </a:solidFill>
              </a:rPr>
              <a:t>a</a:t>
            </a:r>
            <a:r>
              <a:rPr lang="en-US" sz="100" dirty="0">
                <a:solidFill>
                  <a:schemeClr val="tx1"/>
                </a:solidFill>
              </a:rPr>
              <a:t> </a:t>
            </a:r>
            <a:r>
              <a:rPr lang="en-US" sz="2400" dirty="0">
                <a:solidFill>
                  <a:schemeClr val="tx1"/>
                </a:solidFill>
              </a:rPr>
              <a:t>O</a:t>
            </a:r>
            <a:r>
              <a:rPr lang="en-US" sz="100" dirty="0">
                <a:solidFill>
                  <a:schemeClr val="tx1"/>
                </a:solidFill>
              </a:rPr>
              <a:t> </a:t>
            </a:r>
            <a:r>
              <a:rPr lang="en-US" sz="2400" dirty="0">
                <a:solidFill>
                  <a:schemeClr val="tx1"/>
                </a:solidFill>
              </a:rPr>
              <a:t>H</a:t>
            </a:r>
            <a:endParaRPr lang="en-US" sz="2400" baseline="-25000" dirty="0"/>
          </a:p>
        </p:txBody>
      </p:sp>
      <p:sp>
        <p:nvSpPr>
          <p:cNvPr id="5" name="Content Placeholder 4">
            <a:extLst>
              <a:ext uri="{FF2B5EF4-FFF2-40B4-BE49-F238E27FC236}">
                <a16:creationId xmlns:a16="http://schemas.microsoft.com/office/drawing/2014/main" id="{424E4107-A60A-4298-B2FD-F8BD658FD656}"/>
              </a:ext>
            </a:extLst>
          </p:cNvPr>
          <p:cNvSpPr>
            <a:spLocks noGrp="1"/>
          </p:cNvSpPr>
          <p:nvPr>
            <p:ph sz="quarter" idx="20"/>
          </p:nvPr>
        </p:nvSpPr>
        <p:spPr>
          <a:xfrm>
            <a:off x="2880000" y="3870000"/>
            <a:ext cx="5809976" cy="436500"/>
          </a:xfrm>
          <a:noFill/>
          <a:ln>
            <a:noFill/>
          </a:ln>
        </p:spPr>
        <p:txBody>
          <a:bodyPr lIns="0" tIns="0" rIns="0" bIns="0" anchor="t" anchorCtr="0"/>
          <a:lstStyle/>
          <a:p>
            <a:pPr marL="432" indent="0">
              <a:buNone/>
            </a:pPr>
            <a:r>
              <a:rPr lang="en-IN" sz="2400" dirty="0">
                <a:solidFill>
                  <a:schemeClr val="tx1"/>
                </a:solidFill>
              </a:rPr>
              <a:t>strong base</a:t>
            </a:r>
          </a:p>
        </p:txBody>
      </p:sp>
      <p:sp>
        <p:nvSpPr>
          <p:cNvPr id="7" name="Content Placeholder 6">
            <a:extLst>
              <a:ext uri="{FF2B5EF4-FFF2-40B4-BE49-F238E27FC236}">
                <a16:creationId xmlns:a16="http://schemas.microsoft.com/office/drawing/2014/main" id="{63745ECC-7818-4500-852B-D9BCDF288954}"/>
              </a:ext>
            </a:extLst>
          </p:cNvPr>
          <p:cNvSpPr>
            <a:spLocks noGrp="1"/>
          </p:cNvSpPr>
          <p:nvPr>
            <p:ph sz="quarter" idx="21"/>
          </p:nvPr>
        </p:nvSpPr>
        <p:spPr>
          <a:xfrm>
            <a:off x="457200" y="4492800"/>
            <a:ext cx="432000" cy="432000"/>
          </a:xfrm>
          <a:noFill/>
          <a:ln>
            <a:noFill/>
          </a:ln>
        </p:spPr>
        <p:txBody>
          <a:bodyPr lIns="0" tIns="0" rIns="0" bIns="0" anchor="t" anchorCtr="0"/>
          <a:lstStyle/>
          <a:p>
            <a:pPr marL="432" indent="0">
              <a:buNone/>
            </a:pPr>
            <a:r>
              <a:rPr lang="en-IN" sz="2400" dirty="0">
                <a:solidFill>
                  <a:schemeClr val="tx2"/>
                </a:solidFill>
              </a:rPr>
              <a:t>D.</a:t>
            </a:r>
          </a:p>
        </p:txBody>
      </p:sp>
      <p:graphicFrame>
        <p:nvGraphicFramePr>
          <p:cNvPr id="14" name="Object 13" descr="H sub 2 S O sub 4">
            <a:extLst>
              <a:ext uri="{FF2B5EF4-FFF2-40B4-BE49-F238E27FC236}">
                <a16:creationId xmlns:a16="http://schemas.microsoft.com/office/drawing/2014/main" id="{D334A830-6953-4A97-A9A3-FCF57EBAA380}"/>
              </a:ext>
            </a:extLst>
          </p:cNvPr>
          <p:cNvGraphicFramePr>
            <a:graphicFrameLocks noChangeAspect="1"/>
          </p:cNvGraphicFramePr>
          <p:nvPr>
            <p:extLst/>
          </p:nvPr>
        </p:nvGraphicFramePr>
        <p:xfrm>
          <a:off x="953310" y="4521200"/>
          <a:ext cx="927100" cy="381000"/>
        </p:xfrm>
        <a:graphic>
          <a:graphicData uri="http://schemas.openxmlformats.org/presentationml/2006/ole">
            <mc:AlternateContent xmlns:mc="http://schemas.openxmlformats.org/markup-compatibility/2006">
              <mc:Choice xmlns:v="urn:schemas-microsoft-com:vml" Requires="v">
                <p:oleObj spid="_x0000_s35849" name="Equation" r:id="rId5" imgW="927000" imgH="380880" progId="Equation.DSMT4">
                  <p:embed/>
                </p:oleObj>
              </mc:Choice>
              <mc:Fallback>
                <p:oleObj name="Equation" r:id="rId5" imgW="927000" imgH="380880" progId="Equation.DSMT4">
                  <p:embed/>
                  <p:pic>
                    <p:nvPicPr>
                      <p:cNvPr id="14" name="Object 13" descr="H sub 2 S O sub 4">
                        <a:extLst>
                          <a:ext uri="{FF2B5EF4-FFF2-40B4-BE49-F238E27FC236}">
                            <a16:creationId xmlns:a16="http://schemas.microsoft.com/office/drawing/2014/main" id="{D334A830-6953-4A97-A9A3-FCF57EBAA380}"/>
                          </a:ext>
                        </a:extLst>
                      </p:cNvPr>
                      <p:cNvPicPr/>
                      <p:nvPr/>
                    </p:nvPicPr>
                    <p:blipFill>
                      <a:blip r:embed="rId6"/>
                      <a:stretch>
                        <a:fillRect/>
                      </a:stretch>
                    </p:blipFill>
                    <p:spPr>
                      <a:xfrm>
                        <a:off x="953310" y="4521200"/>
                        <a:ext cx="9271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DF41DA6A-5F71-4280-BB11-6AFCA118BC76}"/>
              </a:ext>
            </a:extLst>
          </p:cNvPr>
          <p:cNvSpPr>
            <a:spLocks noGrp="1"/>
          </p:cNvSpPr>
          <p:nvPr>
            <p:ph sz="quarter" idx="22"/>
          </p:nvPr>
        </p:nvSpPr>
        <p:spPr>
          <a:xfrm>
            <a:off x="2880000" y="4492800"/>
            <a:ext cx="5806799" cy="414000"/>
          </a:xfrm>
          <a:noFill/>
          <a:ln>
            <a:noFill/>
          </a:ln>
        </p:spPr>
        <p:txBody>
          <a:bodyPr lIns="0" tIns="0" rIns="0" bIns="0" anchor="t" anchorCtr="0"/>
          <a:lstStyle/>
          <a:p>
            <a:pPr marL="432" indent="0">
              <a:buNone/>
            </a:pPr>
            <a:r>
              <a:rPr lang="en-IN" sz="2400" dirty="0">
                <a:solidFill>
                  <a:schemeClr val="tx1"/>
                </a:solidFill>
              </a:rPr>
              <a:t>strong acid</a:t>
            </a:r>
          </a:p>
        </p:txBody>
      </p:sp>
      <p:sp>
        <p:nvSpPr>
          <p:cNvPr id="11" name="Content Placeholder 10">
            <a:extLst>
              <a:ext uri="{FF2B5EF4-FFF2-40B4-BE49-F238E27FC236}">
                <a16:creationId xmlns:a16="http://schemas.microsoft.com/office/drawing/2014/main" id="{78EBAB5C-548E-40AD-BB41-16CFFCD320FF}"/>
              </a:ext>
            </a:extLst>
          </p:cNvPr>
          <p:cNvSpPr>
            <a:spLocks noGrp="1"/>
          </p:cNvSpPr>
          <p:nvPr>
            <p:ph sz="quarter" idx="23"/>
          </p:nvPr>
        </p:nvSpPr>
        <p:spPr>
          <a:xfrm>
            <a:off x="457200" y="5140800"/>
            <a:ext cx="432000" cy="432000"/>
          </a:xfrm>
          <a:noFill/>
          <a:ln>
            <a:noFill/>
          </a:ln>
        </p:spPr>
        <p:txBody>
          <a:bodyPr lIns="0" tIns="0" rIns="0" bIns="0" anchor="t" anchorCtr="0"/>
          <a:lstStyle/>
          <a:p>
            <a:pPr marL="432" indent="0">
              <a:buNone/>
            </a:pPr>
            <a:r>
              <a:rPr lang="en-IN" sz="2400" dirty="0">
                <a:solidFill>
                  <a:schemeClr val="tx2"/>
                </a:solidFill>
              </a:rPr>
              <a:t>E.</a:t>
            </a:r>
          </a:p>
        </p:txBody>
      </p:sp>
      <p:graphicFrame>
        <p:nvGraphicFramePr>
          <p:cNvPr id="15" name="Object 14" descr="C u left parenthesis O H right parenthesis sub 2">
            <a:extLst>
              <a:ext uri="{FF2B5EF4-FFF2-40B4-BE49-F238E27FC236}">
                <a16:creationId xmlns:a16="http://schemas.microsoft.com/office/drawing/2014/main" id="{F60E4DAF-0298-4669-9EA5-1654BA926C61}"/>
              </a:ext>
            </a:extLst>
          </p:cNvPr>
          <p:cNvGraphicFramePr>
            <a:graphicFrameLocks noChangeAspect="1"/>
          </p:cNvGraphicFramePr>
          <p:nvPr>
            <p:extLst/>
          </p:nvPr>
        </p:nvGraphicFramePr>
        <p:xfrm>
          <a:off x="948587" y="5149623"/>
          <a:ext cx="1193800" cy="381000"/>
        </p:xfrm>
        <a:graphic>
          <a:graphicData uri="http://schemas.openxmlformats.org/presentationml/2006/ole">
            <mc:AlternateContent xmlns:mc="http://schemas.openxmlformats.org/markup-compatibility/2006">
              <mc:Choice xmlns:v="urn:schemas-microsoft-com:vml" Requires="v">
                <p:oleObj spid="_x0000_s35850" name="Equation" r:id="rId7" imgW="1193760" imgH="380880" progId="Equation.DSMT4">
                  <p:embed/>
                </p:oleObj>
              </mc:Choice>
              <mc:Fallback>
                <p:oleObj name="Equation" r:id="rId7" imgW="1193760" imgH="380880" progId="Equation.DSMT4">
                  <p:embed/>
                  <p:pic>
                    <p:nvPicPr>
                      <p:cNvPr id="15" name="Object 14" descr="C u left parenthesis O H right parenthesis sub 2">
                        <a:extLst>
                          <a:ext uri="{FF2B5EF4-FFF2-40B4-BE49-F238E27FC236}">
                            <a16:creationId xmlns:a16="http://schemas.microsoft.com/office/drawing/2014/main" id="{F60E4DAF-0298-4669-9EA5-1654BA926C61}"/>
                          </a:ext>
                        </a:extLst>
                      </p:cNvPr>
                      <p:cNvPicPr/>
                      <p:nvPr/>
                    </p:nvPicPr>
                    <p:blipFill>
                      <a:blip r:embed="rId8"/>
                      <a:stretch>
                        <a:fillRect/>
                      </a:stretch>
                    </p:blipFill>
                    <p:spPr>
                      <a:xfrm>
                        <a:off x="948587" y="5149623"/>
                        <a:ext cx="1193800" cy="381000"/>
                      </a:xfrm>
                      <a:prstGeom prst="rect">
                        <a:avLst/>
                      </a:prstGeom>
                    </p:spPr>
                  </p:pic>
                </p:oleObj>
              </mc:Fallback>
            </mc:AlternateContent>
          </a:graphicData>
        </a:graphic>
      </p:graphicFrame>
      <p:sp>
        <p:nvSpPr>
          <p:cNvPr id="16" name="Content Placeholder 15">
            <a:extLst>
              <a:ext uri="{FF2B5EF4-FFF2-40B4-BE49-F238E27FC236}">
                <a16:creationId xmlns:a16="http://schemas.microsoft.com/office/drawing/2014/main" id="{9C33E4A7-8D68-4FA2-BC28-4E3E207FCE8E}"/>
              </a:ext>
            </a:extLst>
          </p:cNvPr>
          <p:cNvSpPr>
            <a:spLocks noGrp="1"/>
          </p:cNvSpPr>
          <p:nvPr>
            <p:ph sz="quarter" idx="24"/>
          </p:nvPr>
        </p:nvSpPr>
        <p:spPr>
          <a:xfrm>
            <a:off x="2880000" y="5140800"/>
            <a:ext cx="5806798" cy="414000"/>
          </a:xfrm>
          <a:noFill/>
          <a:ln>
            <a:noFill/>
          </a:ln>
        </p:spPr>
        <p:txBody>
          <a:bodyPr lIns="0" tIns="0" rIns="0" bIns="0" anchor="t" anchorCtr="0"/>
          <a:lstStyle/>
          <a:p>
            <a:pPr marL="432" indent="0">
              <a:buNone/>
            </a:pPr>
            <a:r>
              <a:rPr lang="en-IN" sz="2400" dirty="0">
                <a:solidFill>
                  <a:schemeClr val="tx1"/>
                </a:solidFill>
                <a:latin typeface="+mn-lt"/>
              </a:rPr>
              <a:t>weak base</a:t>
            </a:r>
          </a:p>
        </p:txBody>
      </p:sp>
    </p:spTree>
    <p:extLst>
      <p:ext uri="{BB962C8B-B14F-4D97-AF65-F5344CB8AC3E}">
        <p14:creationId xmlns:p14="http://schemas.microsoft.com/office/powerpoint/2010/main" val="38806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80BB-776A-4E77-B29A-5C6F0C06D9B4}"/>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9BA18A94-AF24-4EF7-8945-4E4E9AD5D178}"/>
              </a:ext>
            </a:extLst>
          </p:cNvPr>
          <p:cNvSpPr>
            <a:spLocks noGrp="1"/>
          </p:cNvSpPr>
          <p:nvPr>
            <p:ph sz="quarter" idx="14"/>
          </p:nvPr>
        </p:nvSpPr>
        <p:spPr>
          <a:xfrm>
            <a:off x="457199" y="1555200"/>
            <a:ext cx="8229600" cy="414000"/>
          </a:xfrm>
        </p:spPr>
        <p:txBody>
          <a:bodyPr/>
          <a:lstStyle/>
          <a:p>
            <a:pPr marL="432" indent="0">
              <a:buNone/>
            </a:pPr>
            <a:r>
              <a:rPr lang="en-IN" sz="2400" dirty="0"/>
              <a:t>Using Table 10.3, identify the stronger acid in each pair.</a:t>
            </a:r>
          </a:p>
        </p:txBody>
      </p:sp>
      <p:sp>
        <p:nvSpPr>
          <p:cNvPr id="5" name="Content Placeholder 4">
            <a:extLst>
              <a:ext uri="{FF2B5EF4-FFF2-40B4-BE49-F238E27FC236}">
                <a16:creationId xmlns:a16="http://schemas.microsoft.com/office/drawing/2014/main" id="{07A3E6A1-6629-4313-BA6B-DD309A91D188}"/>
              </a:ext>
            </a:extLst>
          </p:cNvPr>
          <p:cNvSpPr>
            <a:spLocks noGrp="1"/>
          </p:cNvSpPr>
          <p:nvPr>
            <p:ph sz="quarter" idx="15"/>
          </p:nvPr>
        </p:nvSpPr>
        <p:spPr>
          <a:xfrm>
            <a:off x="457200" y="2210400"/>
            <a:ext cx="432000" cy="432000"/>
          </a:xfrm>
        </p:spPr>
        <p:txBody>
          <a:bodyPr/>
          <a:lstStyle/>
          <a:p>
            <a:pPr marL="432" indent="0">
              <a:buNone/>
            </a:pPr>
            <a:r>
              <a:rPr lang="en-US" sz="2400" dirty="0">
                <a:solidFill>
                  <a:srgbClr val="007FA3"/>
                </a:solidFill>
              </a:rPr>
              <a:t>A.</a:t>
            </a:r>
          </a:p>
        </p:txBody>
      </p:sp>
      <p:graphicFrame>
        <p:nvGraphicFramePr>
          <p:cNvPr id="13" name="Object 12" descr="H N O sub 2 of H sub 2 S">
            <a:extLst>
              <a:ext uri="{FF2B5EF4-FFF2-40B4-BE49-F238E27FC236}">
                <a16:creationId xmlns:a16="http://schemas.microsoft.com/office/drawing/2014/main" id="{D70B642E-2270-4219-B642-D0F9EC19DEF4}"/>
              </a:ext>
            </a:extLst>
          </p:cNvPr>
          <p:cNvGraphicFramePr>
            <a:graphicFrameLocks noChangeAspect="1"/>
          </p:cNvGraphicFramePr>
          <p:nvPr>
            <p:extLst/>
          </p:nvPr>
        </p:nvGraphicFramePr>
        <p:xfrm>
          <a:off x="963844" y="2239185"/>
          <a:ext cx="1841500" cy="381000"/>
        </p:xfrm>
        <a:graphic>
          <a:graphicData uri="http://schemas.openxmlformats.org/presentationml/2006/ole">
            <mc:AlternateContent xmlns:mc="http://schemas.openxmlformats.org/markup-compatibility/2006">
              <mc:Choice xmlns:v="urn:schemas-microsoft-com:vml" Requires="v">
                <p:oleObj spid="_x0000_s36872" name="Equation" r:id="rId3" imgW="1841400" imgH="380880" progId="Equation.DSMT4">
                  <p:embed/>
                </p:oleObj>
              </mc:Choice>
              <mc:Fallback>
                <p:oleObj name="Equation" r:id="rId3" imgW="1841400" imgH="380880" progId="Equation.DSMT4">
                  <p:embed/>
                  <p:pic>
                    <p:nvPicPr>
                      <p:cNvPr id="13" name="Object 12" descr="H N O sub 2 of H sub 2 S">
                        <a:extLst>
                          <a:ext uri="{FF2B5EF4-FFF2-40B4-BE49-F238E27FC236}">
                            <a16:creationId xmlns:a16="http://schemas.microsoft.com/office/drawing/2014/main" id="{D70B642E-2270-4219-B642-D0F9EC19DEF4}"/>
                          </a:ext>
                        </a:extLst>
                      </p:cNvPr>
                      <p:cNvPicPr/>
                      <p:nvPr/>
                    </p:nvPicPr>
                    <p:blipFill>
                      <a:blip r:embed="rId4"/>
                      <a:stretch>
                        <a:fillRect/>
                      </a:stretch>
                    </p:blipFill>
                    <p:spPr>
                      <a:xfrm>
                        <a:off x="963844" y="2239185"/>
                        <a:ext cx="18415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FEC8BFEE-F347-43F7-833C-C8696B973BB2}"/>
              </a:ext>
            </a:extLst>
          </p:cNvPr>
          <p:cNvSpPr>
            <a:spLocks noGrp="1"/>
          </p:cNvSpPr>
          <p:nvPr>
            <p:ph sz="quarter" idx="17"/>
          </p:nvPr>
        </p:nvSpPr>
        <p:spPr>
          <a:xfrm>
            <a:off x="457200" y="2818800"/>
            <a:ext cx="432000" cy="432000"/>
          </a:xfrm>
        </p:spPr>
        <p:txBody>
          <a:bodyPr/>
          <a:lstStyle/>
          <a:p>
            <a:pPr marL="432" indent="0">
              <a:buNone/>
            </a:pPr>
            <a:r>
              <a:rPr lang="en-US" sz="2400" dirty="0">
                <a:solidFill>
                  <a:schemeClr val="tx2"/>
                </a:solidFill>
              </a:rPr>
              <a:t>B.</a:t>
            </a:r>
            <a:endParaRPr lang="en-US" sz="2400" baseline="-25000" dirty="0"/>
          </a:p>
        </p:txBody>
      </p:sp>
      <p:graphicFrame>
        <p:nvGraphicFramePr>
          <p:cNvPr id="15" name="Object 14" descr="H C O sub 3 super minus or H B r">
            <a:extLst>
              <a:ext uri="{FF2B5EF4-FFF2-40B4-BE49-F238E27FC236}">
                <a16:creationId xmlns:a16="http://schemas.microsoft.com/office/drawing/2014/main" id="{7EE341E5-8CEA-4095-8223-434A2DF7BB32}"/>
              </a:ext>
            </a:extLst>
          </p:cNvPr>
          <p:cNvGraphicFramePr>
            <a:graphicFrameLocks noChangeAspect="1"/>
          </p:cNvGraphicFramePr>
          <p:nvPr>
            <p:extLst/>
          </p:nvPr>
        </p:nvGraphicFramePr>
        <p:xfrm>
          <a:off x="968018" y="2776506"/>
          <a:ext cx="2019300" cy="368300"/>
        </p:xfrm>
        <a:graphic>
          <a:graphicData uri="http://schemas.openxmlformats.org/presentationml/2006/ole">
            <mc:AlternateContent xmlns:mc="http://schemas.openxmlformats.org/markup-compatibility/2006">
              <mc:Choice xmlns:v="urn:schemas-microsoft-com:vml" Requires="v">
                <p:oleObj spid="_x0000_s36873" name="Equation" r:id="rId5" imgW="2019240" imgH="368280" progId="Equation.DSMT4">
                  <p:embed/>
                </p:oleObj>
              </mc:Choice>
              <mc:Fallback>
                <p:oleObj name="Equation" r:id="rId5" imgW="2019240" imgH="368280" progId="Equation.DSMT4">
                  <p:embed/>
                  <p:pic>
                    <p:nvPicPr>
                      <p:cNvPr id="15" name="Object 14" descr="H C O sub 3 super minus or H B r">
                        <a:extLst>
                          <a:ext uri="{FF2B5EF4-FFF2-40B4-BE49-F238E27FC236}">
                            <a16:creationId xmlns:a16="http://schemas.microsoft.com/office/drawing/2014/main" id="{7EE341E5-8CEA-4095-8223-434A2DF7BB32}"/>
                          </a:ext>
                        </a:extLst>
                      </p:cNvPr>
                      <p:cNvPicPr/>
                      <p:nvPr/>
                    </p:nvPicPr>
                    <p:blipFill>
                      <a:blip r:embed="rId6"/>
                      <a:stretch>
                        <a:fillRect/>
                      </a:stretch>
                    </p:blipFill>
                    <p:spPr>
                      <a:xfrm>
                        <a:off x="968018" y="2776506"/>
                        <a:ext cx="2019300" cy="3683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3589647-5492-4FD0-9A19-168A29EE3AA0}"/>
              </a:ext>
            </a:extLst>
          </p:cNvPr>
          <p:cNvSpPr>
            <a:spLocks noGrp="1"/>
          </p:cNvSpPr>
          <p:nvPr>
            <p:ph sz="quarter" idx="19"/>
          </p:nvPr>
        </p:nvSpPr>
        <p:spPr>
          <a:xfrm>
            <a:off x="457200" y="3427200"/>
            <a:ext cx="432000" cy="432000"/>
          </a:xfrm>
        </p:spPr>
        <p:txBody>
          <a:bodyPr/>
          <a:lstStyle/>
          <a:p>
            <a:pPr marL="0" indent="0">
              <a:buNone/>
            </a:pPr>
            <a:r>
              <a:rPr lang="en-US" sz="2400" dirty="0">
                <a:solidFill>
                  <a:schemeClr val="tx2"/>
                </a:solidFill>
              </a:rPr>
              <a:t>C.</a:t>
            </a:r>
            <a:endParaRPr lang="en-US" sz="2400" baseline="30000" dirty="0"/>
          </a:p>
        </p:txBody>
      </p:sp>
      <p:graphicFrame>
        <p:nvGraphicFramePr>
          <p:cNvPr id="16" name="Object 15" descr="H sub 3 P O sub 4 or H sub 3 O super plus">
            <a:extLst>
              <a:ext uri="{FF2B5EF4-FFF2-40B4-BE49-F238E27FC236}">
                <a16:creationId xmlns:a16="http://schemas.microsoft.com/office/drawing/2014/main" id="{89D440D5-732F-40F7-B1C3-0CAEE1883D9B}"/>
              </a:ext>
            </a:extLst>
          </p:cNvPr>
          <p:cNvGraphicFramePr>
            <a:graphicFrameLocks noChangeAspect="1"/>
          </p:cNvGraphicFramePr>
          <p:nvPr>
            <p:extLst/>
          </p:nvPr>
        </p:nvGraphicFramePr>
        <p:xfrm>
          <a:off x="968018" y="3407974"/>
          <a:ext cx="2159000" cy="444500"/>
        </p:xfrm>
        <a:graphic>
          <a:graphicData uri="http://schemas.openxmlformats.org/presentationml/2006/ole">
            <mc:AlternateContent xmlns:mc="http://schemas.openxmlformats.org/markup-compatibility/2006">
              <mc:Choice xmlns:v="urn:schemas-microsoft-com:vml" Requires="v">
                <p:oleObj spid="_x0000_s36874" name="Equation" r:id="rId7" imgW="2158920" imgH="444240" progId="Equation.DSMT4">
                  <p:embed/>
                </p:oleObj>
              </mc:Choice>
              <mc:Fallback>
                <p:oleObj name="Equation" r:id="rId7" imgW="2158920" imgH="444240" progId="Equation.DSMT4">
                  <p:embed/>
                  <p:pic>
                    <p:nvPicPr>
                      <p:cNvPr id="16" name="Object 15" descr="H sub 3 P O sub 4 or H sub 3 O super plus">
                        <a:extLst>
                          <a:ext uri="{FF2B5EF4-FFF2-40B4-BE49-F238E27FC236}">
                            <a16:creationId xmlns:a16="http://schemas.microsoft.com/office/drawing/2014/main" id="{89D440D5-732F-40F7-B1C3-0CAEE1883D9B}"/>
                          </a:ext>
                        </a:extLst>
                      </p:cNvPr>
                      <p:cNvPicPr/>
                      <p:nvPr/>
                    </p:nvPicPr>
                    <p:blipFill>
                      <a:blip r:embed="rId8"/>
                      <a:stretch>
                        <a:fillRect/>
                      </a:stretch>
                    </p:blipFill>
                    <p:spPr>
                      <a:xfrm>
                        <a:off x="968018" y="3407974"/>
                        <a:ext cx="2159000" cy="444500"/>
                      </a:xfrm>
                      <a:prstGeom prst="rect">
                        <a:avLst/>
                      </a:prstGeom>
                    </p:spPr>
                  </p:pic>
                </p:oleObj>
              </mc:Fallback>
            </mc:AlternateContent>
          </a:graphicData>
        </a:graphic>
      </p:graphicFrame>
    </p:spTree>
    <p:extLst>
      <p:ext uri="{BB962C8B-B14F-4D97-AF65-F5344CB8AC3E}">
        <p14:creationId xmlns:p14="http://schemas.microsoft.com/office/powerpoint/2010/main" val="96378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580BB-776A-4E77-B29A-5C6F0C06D9B4}"/>
              </a:ext>
            </a:extLst>
          </p:cNvPr>
          <p:cNvSpPr>
            <a:spLocks noGrp="1"/>
          </p:cNvSpPr>
          <p:nvPr>
            <p:ph type="title"/>
          </p:nvPr>
        </p:nvSpPr>
        <p:spPr/>
        <p:txBody>
          <a:bodyPr/>
          <a:lstStyle/>
          <a:p>
            <a:r>
              <a:rPr lang="en-US" dirty="0"/>
              <a:t>Solution 2</a:t>
            </a:r>
          </a:p>
        </p:txBody>
      </p:sp>
      <p:sp>
        <p:nvSpPr>
          <p:cNvPr id="4" name="Content Placeholder 3">
            <a:extLst>
              <a:ext uri="{FF2B5EF4-FFF2-40B4-BE49-F238E27FC236}">
                <a16:creationId xmlns:a16="http://schemas.microsoft.com/office/drawing/2014/main" id="{9BA18A94-AF24-4EF7-8945-4E4E9AD5D178}"/>
              </a:ext>
            </a:extLst>
          </p:cNvPr>
          <p:cNvSpPr>
            <a:spLocks noGrp="1"/>
          </p:cNvSpPr>
          <p:nvPr>
            <p:ph sz="quarter" idx="14"/>
          </p:nvPr>
        </p:nvSpPr>
        <p:spPr>
          <a:xfrm>
            <a:off x="457199" y="1555200"/>
            <a:ext cx="8229600" cy="414000"/>
          </a:xfrm>
        </p:spPr>
        <p:txBody>
          <a:bodyPr/>
          <a:lstStyle/>
          <a:p>
            <a:pPr marL="432" indent="0">
              <a:buNone/>
            </a:pPr>
            <a:r>
              <a:rPr lang="en-IN" sz="2400" dirty="0"/>
              <a:t>Using Table 10.3, identify the stronger acid in each pair.</a:t>
            </a:r>
          </a:p>
        </p:txBody>
      </p:sp>
      <p:sp>
        <p:nvSpPr>
          <p:cNvPr id="5" name="Content Placeholder 4">
            <a:extLst>
              <a:ext uri="{FF2B5EF4-FFF2-40B4-BE49-F238E27FC236}">
                <a16:creationId xmlns:a16="http://schemas.microsoft.com/office/drawing/2014/main" id="{07A3E6A1-6629-4313-BA6B-DD309A91D188}"/>
              </a:ext>
            </a:extLst>
          </p:cNvPr>
          <p:cNvSpPr>
            <a:spLocks noGrp="1"/>
          </p:cNvSpPr>
          <p:nvPr>
            <p:ph sz="quarter" idx="15"/>
          </p:nvPr>
        </p:nvSpPr>
        <p:spPr>
          <a:xfrm>
            <a:off x="457200" y="2210400"/>
            <a:ext cx="432000" cy="432000"/>
          </a:xfrm>
        </p:spPr>
        <p:txBody>
          <a:bodyPr/>
          <a:lstStyle/>
          <a:p>
            <a:pPr marL="432" indent="0">
              <a:buNone/>
            </a:pPr>
            <a:r>
              <a:rPr lang="en-US" sz="2400" dirty="0">
                <a:solidFill>
                  <a:srgbClr val="007FA3"/>
                </a:solidFill>
              </a:rPr>
              <a:t>A.</a:t>
            </a:r>
          </a:p>
        </p:txBody>
      </p:sp>
      <p:graphicFrame>
        <p:nvGraphicFramePr>
          <p:cNvPr id="13" name="Object 12" descr="H N O sub 2 of H sub 2 S">
            <a:extLst>
              <a:ext uri="{FF2B5EF4-FFF2-40B4-BE49-F238E27FC236}">
                <a16:creationId xmlns:a16="http://schemas.microsoft.com/office/drawing/2014/main" id="{D70B642E-2270-4219-B642-D0F9EC19DEF4}"/>
              </a:ext>
            </a:extLst>
          </p:cNvPr>
          <p:cNvGraphicFramePr>
            <a:graphicFrameLocks noChangeAspect="1"/>
          </p:cNvGraphicFramePr>
          <p:nvPr>
            <p:extLst/>
          </p:nvPr>
        </p:nvGraphicFramePr>
        <p:xfrm>
          <a:off x="963844" y="2239185"/>
          <a:ext cx="1841500" cy="381000"/>
        </p:xfrm>
        <a:graphic>
          <a:graphicData uri="http://schemas.openxmlformats.org/presentationml/2006/ole">
            <mc:AlternateContent xmlns:mc="http://schemas.openxmlformats.org/markup-compatibility/2006">
              <mc:Choice xmlns:v="urn:schemas-microsoft-com:vml" Requires="v">
                <p:oleObj spid="_x0000_s37900" name="Equation" r:id="rId3" imgW="1841400" imgH="380880" progId="Equation.DSMT4">
                  <p:embed/>
                </p:oleObj>
              </mc:Choice>
              <mc:Fallback>
                <p:oleObj name="Equation" r:id="rId3" imgW="1841400" imgH="380880" progId="Equation.DSMT4">
                  <p:embed/>
                  <p:pic>
                    <p:nvPicPr>
                      <p:cNvPr id="13" name="Object 12" descr="H N O sub 2 of H sub 2 S">
                        <a:extLst>
                          <a:ext uri="{FF2B5EF4-FFF2-40B4-BE49-F238E27FC236}">
                            <a16:creationId xmlns:a16="http://schemas.microsoft.com/office/drawing/2014/main" id="{D70B642E-2270-4219-B642-D0F9EC19DEF4}"/>
                          </a:ext>
                        </a:extLst>
                      </p:cNvPr>
                      <p:cNvPicPr/>
                      <p:nvPr/>
                    </p:nvPicPr>
                    <p:blipFill>
                      <a:blip r:embed="rId4"/>
                      <a:stretch>
                        <a:fillRect/>
                      </a:stretch>
                    </p:blipFill>
                    <p:spPr>
                      <a:xfrm>
                        <a:off x="963844" y="2239185"/>
                        <a:ext cx="1841500" cy="381000"/>
                      </a:xfrm>
                      <a:prstGeom prst="rect">
                        <a:avLst/>
                      </a:prstGeom>
                    </p:spPr>
                  </p:pic>
                </p:oleObj>
              </mc:Fallback>
            </mc:AlternateContent>
          </a:graphicData>
        </a:graphic>
      </p:graphicFrame>
      <p:graphicFrame>
        <p:nvGraphicFramePr>
          <p:cNvPr id="14" name="Object 13" descr="H N O sub 2">
            <a:extLst>
              <a:ext uri="{FF2B5EF4-FFF2-40B4-BE49-F238E27FC236}">
                <a16:creationId xmlns:a16="http://schemas.microsoft.com/office/drawing/2014/main" id="{0CD543FE-3968-40B3-BB09-569715A79266}"/>
              </a:ext>
            </a:extLst>
          </p:cNvPr>
          <p:cNvGraphicFramePr>
            <a:graphicFrameLocks noChangeAspect="1"/>
          </p:cNvGraphicFramePr>
          <p:nvPr>
            <p:extLst/>
          </p:nvPr>
        </p:nvGraphicFramePr>
        <p:xfrm>
          <a:off x="3598992" y="2226900"/>
          <a:ext cx="825500" cy="381000"/>
        </p:xfrm>
        <a:graphic>
          <a:graphicData uri="http://schemas.openxmlformats.org/presentationml/2006/ole">
            <mc:AlternateContent xmlns:mc="http://schemas.openxmlformats.org/markup-compatibility/2006">
              <mc:Choice xmlns:v="urn:schemas-microsoft-com:vml" Requires="v">
                <p:oleObj spid="_x0000_s37901" name="Equation" r:id="rId5" imgW="825480" imgH="380880" progId="Equation.DSMT4">
                  <p:embed/>
                </p:oleObj>
              </mc:Choice>
              <mc:Fallback>
                <p:oleObj name="Equation" r:id="rId5" imgW="825480" imgH="380880" progId="Equation.DSMT4">
                  <p:embed/>
                  <p:pic>
                    <p:nvPicPr>
                      <p:cNvPr id="14" name="Object 13" descr="H N O sub 2">
                        <a:extLst>
                          <a:ext uri="{FF2B5EF4-FFF2-40B4-BE49-F238E27FC236}">
                            <a16:creationId xmlns:a16="http://schemas.microsoft.com/office/drawing/2014/main" id="{0CD543FE-3968-40B3-BB09-569715A79266}"/>
                          </a:ext>
                        </a:extLst>
                      </p:cNvPr>
                      <p:cNvPicPr/>
                      <p:nvPr/>
                    </p:nvPicPr>
                    <p:blipFill>
                      <a:blip r:embed="rId6"/>
                      <a:stretch>
                        <a:fillRect/>
                      </a:stretch>
                    </p:blipFill>
                    <p:spPr>
                      <a:xfrm>
                        <a:off x="3598992" y="2226900"/>
                        <a:ext cx="8255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2D4FBA9-C416-44D3-B757-3132F0A662AC}"/>
              </a:ext>
            </a:extLst>
          </p:cNvPr>
          <p:cNvSpPr>
            <a:spLocks noGrp="1"/>
          </p:cNvSpPr>
          <p:nvPr>
            <p:ph sz="quarter" idx="16"/>
          </p:nvPr>
        </p:nvSpPr>
        <p:spPr>
          <a:xfrm>
            <a:off x="4572000" y="2210400"/>
            <a:ext cx="4114799" cy="414000"/>
          </a:xfrm>
        </p:spPr>
        <p:txBody>
          <a:bodyPr/>
          <a:lstStyle/>
          <a:p>
            <a:pPr marL="432" indent="0">
              <a:buNone/>
            </a:pPr>
            <a:r>
              <a:rPr lang="en-US" sz="2400" dirty="0"/>
              <a:t>is the stronger acid.</a:t>
            </a:r>
          </a:p>
        </p:txBody>
      </p:sp>
      <p:sp>
        <p:nvSpPr>
          <p:cNvPr id="6" name="Content Placeholder 5">
            <a:extLst>
              <a:ext uri="{FF2B5EF4-FFF2-40B4-BE49-F238E27FC236}">
                <a16:creationId xmlns:a16="http://schemas.microsoft.com/office/drawing/2014/main" id="{FEC8BFEE-F347-43F7-833C-C8696B973BB2}"/>
              </a:ext>
            </a:extLst>
          </p:cNvPr>
          <p:cNvSpPr>
            <a:spLocks noGrp="1"/>
          </p:cNvSpPr>
          <p:nvPr>
            <p:ph sz="quarter" idx="17"/>
          </p:nvPr>
        </p:nvSpPr>
        <p:spPr>
          <a:xfrm>
            <a:off x="457200" y="2818800"/>
            <a:ext cx="432000" cy="432000"/>
          </a:xfrm>
        </p:spPr>
        <p:txBody>
          <a:bodyPr/>
          <a:lstStyle/>
          <a:p>
            <a:pPr marL="432" indent="0">
              <a:buNone/>
            </a:pPr>
            <a:r>
              <a:rPr lang="en-US" sz="2400" dirty="0">
                <a:solidFill>
                  <a:schemeClr val="tx2"/>
                </a:solidFill>
              </a:rPr>
              <a:t>B.</a:t>
            </a:r>
            <a:endParaRPr lang="en-US" sz="2400" baseline="-25000" dirty="0"/>
          </a:p>
        </p:txBody>
      </p:sp>
      <p:graphicFrame>
        <p:nvGraphicFramePr>
          <p:cNvPr id="15" name="Object 14" descr="H C O sub 3 super minus or H B r">
            <a:extLst>
              <a:ext uri="{FF2B5EF4-FFF2-40B4-BE49-F238E27FC236}">
                <a16:creationId xmlns:a16="http://schemas.microsoft.com/office/drawing/2014/main" id="{7EE341E5-8CEA-4095-8223-434A2DF7BB32}"/>
              </a:ext>
            </a:extLst>
          </p:cNvPr>
          <p:cNvGraphicFramePr>
            <a:graphicFrameLocks noChangeAspect="1"/>
          </p:cNvGraphicFramePr>
          <p:nvPr>
            <p:extLst/>
          </p:nvPr>
        </p:nvGraphicFramePr>
        <p:xfrm>
          <a:off x="968018" y="2776506"/>
          <a:ext cx="2019300" cy="368300"/>
        </p:xfrm>
        <a:graphic>
          <a:graphicData uri="http://schemas.openxmlformats.org/presentationml/2006/ole">
            <mc:AlternateContent xmlns:mc="http://schemas.openxmlformats.org/markup-compatibility/2006">
              <mc:Choice xmlns:v="urn:schemas-microsoft-com:vml" Requires="v">
                <p:oleObj spid="_x0000_s37902" name="Equation" r:id="rId7" imgW="2019240" imgH="368280" progId="Equation.DSMT4">
                  <p:embed/>
                </p:oleObj>
              </mc:Choice>
              <mc:Fallback>
                <p:oleObj name="Equation" r:id="rId7" imgW="2019240" imgH="368280" progId="Equation.DSMT4">
                  <p:embed/>
                  <p:pic>
                    <p:nvPicPr>
                      <p:cNvPr id="15" name="Object 14" descr="H C O sub 3 super minus or H B r">
                        <a:extLst>
                          <a:ext uri="{FF2B5EF4-FFF2-40B4-BE49-F238E27FC236}">
                            <a16:creationId xmlns:a16="http://schemas.microsoft.com/office/drawing/2014/main" id="{7EE341E5-8CEA-4095-8223-434A2DF7BB32}"/>
                          </a:ext>
                        </a:extLst>
                      </p:cNvPr>
                      <p:cNvPicPr/>
                      <p:nvPr/>
                    </p:nvPicPr>
                    <p:blipFill>
                      <a:blip r:embed="rId8"/>
                      <a:stretch>
                        <a:fillRect/>
                      </a:stretch>
                    </p:blipFill>
                    <p:spPr>
                      <a:xfrm>
                        <a:off x="968018" y="2776506"/>
                        <a:ext cx="2019300" cy="3683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DA02C2B9-7548-4D3C-89FA-9F6FC16FD605}"/>
              </a:ext>
            </a:extLst>
          </p:cNvPr>
          <p:cNvSpPr>
            <a:spLocks noGrp="1"/>
          </p:cNvSpPr>
          <p:nvPr>
            <p:ph sz="quarter" idx="18"/>
          </p:nvPr>
        </p:nvSpPr>
        <p:spPr>
          <a:xfrm>
            <a:off x="3598992" y="2818800"/>
            <a:ext cx="5087807" cy="414000"/>
          </a:xfrm>
        </p:spPr>
        <p:txBody>
          <a:bodyPr/>
          <a:lstStyle/>
          <a:p>
            <a:pPr marL="432" indent="0">
              <a:buNone/>
            </a:pPr>
            <a:r>
              <a:rPr lang="en-US" sz="2400" dirty="0"/>
              <a:t>H</a:t>
            </a:r>
            <a:r>
              <a:rPr lang="en-US" sz="100" dirty="0"/>
              <a:t> </a:t>
            </a:r>
            <a:r>
              <a:rPr lang="en-US" sz="2400" dirty="0"/>
              <a:t>B</a:t>
            </a:r>
            <a:r>
              <a:rPr lang="en-US" sz="100" dirty="0"/>
              <a:t> </a:t>
            </a:r>
            <a:r>
              <a:rPr lang="en-US" sz="2400" dirty="0"/>
              <a:t>r is the stronger acid.</a:t>
            </a:r>
          </a:p>
        </p:txBody>
      </p:sp>
      <p:sp>
        <p:nvSpPr>
          <p:cNvPr id="8" name="Content Placeholder 7">
            <a:extLst>
              <a:ext uri="{FF2B5EF4-FFF2-40B4-BE49-F238E27FC236}">
                <a16:creationId xmlns:a16="http://schemas.microsoft.com/office/drawing/2014/main" id="{D3589647-5492-4FD0-9A19-168A29EE3AA0}"/>
              </a:ext>
            </a:extLst>
          </p:cNvPr>
          <p:cNvSpPr>
            <a:spLocks noGrp="1"/>
          </p:cNvSpPr>
          <p:nvPr>
            <p:ph sz="quarter" idx="19"/>
          </p:nvPr>
        </p:nvSpPr>
        <p:spPr>
          <a:xfrm>
            <a:off x="457200" y="3427200"/>
            <a:ext cx="432000" cy="432000"/>
          </a:xfrm>
        </p:spPr>
        <p:txBody>
          <a:bodyPr/>
          <a:lstStyle/>
          <a:p>
            <a:pPr marL="0" indent="0">
              <a:buNone/>
            </a:pPr>
            <a:r>
              <a:rPr lang="en-US" sz="2400" dirty="0">
                <a:solidFill>
                  <a:schemeClr val="tx2"/>
                </a:solidFill>
              </a:rPr>
              <a:t>C.</a:t>
            </a:r>
            <a:endParaRPr lang="en-US" sz="2400" baseline="30000" dirty="0"/>
          </a:p>
        </p:txBody>
      </p:sp>
      <p:graphicFrame>
        <p:nvGraphicFramePr>
          <p:cNvPr id="16" name="Object 15" descr="H sub 3 P O sub 4 or H sub 3 O super plus">
            <a:extLst>
              <a:ext uri="{FF2B5EF4-FFF2-40B4-BE49-F238E27FC236}">
                <a16:creationId xmlns:a16="http://schemas.microsoft.com/office/drawing/2014/main" id="{89D440D5-732F-40F7-B1C3-0CAEE1883D9B}"/>
              </a:ext>
            </a:extLst>
          </p:cNvPr>
          <p:cNvGraphicFramePr>
            <a:graphicFrameLocks noChangeAspect="1"/>
          </p:cNvGraphicFramePr>
          <p:nvPr>
            <p:extLst/>
          </p:nvPr>
        </p:nvGraphicFramePr>
        <p:xfrm>
          <a:off x="968018" y="3407974"/>
          <a:ext cx="2159000" cy="444500"/>
        </p:xfrm>
        <a:graphic>
          <a:graphicData uri="http://schemas.openxmlformats.org/presentationml/2006/ole">
            <mc:AlternateContent xmlns:mc="http://schemas.openxmlformats.org/markup-compatibility/2006">
              <mc:Choice xmlns:v="urn:schemas-microsoft-com:vml" Requires="v">
                <p:oleObj spid="_x0000_s37903" name="Equation" r:id="rId9" imgW="2158920" imgH="444240" progId="Equation.DSMT4">
                  <p:embed/>
                </p:oleObj>
              </mc:Choice>
              <mc:Fallback>
                <p:oleObj name="Equation" r:id="rId9" imgW="2158920" imgH="444240" progId="Equation.DSMT4">
                  <p:embed/>
                  <p:pic>
                    <p:nvPicPr>
                      <p:cNvPr id="16" name="Object 15" descr="H sub 3 P O sub 4 or H sub 3 O super plus">
                        <a:extLst>
                          <a:ext uri="{FF2B5EF4-FFF2-40B4-BE49-F238E27FC236}">
                            <a16:creationId xmlns:a16="http://schemas.microsoft.com/office/drawing/2014/main" id="{89D440D5-732F-40F7-B1C3-0CAEE1883D9B}"/>
                          </a:ext>
                        </a:extLst>
                      </p:cNvPr>
                      <p:cNvPicPr/>
                      <p:nvPr/>
                    </p:nvPicPr>
                    <p:blipFill>
                      <a:blip r:embed="rId10"/>
                      <a:stretch>
                        <a:fillRect/>
                      </a:stretch>
                    </p:blipFill>
                    <p:spPr>
                      <a:xfrm>
                        <a:off x="968018" y="3407974"/>
                        <a:ext cx="2159000" cy="444500"/>
                      </a:xfrm>
                      <a:prstGeom prst="rect">
                        <a:avLst/>
                      </a:prstGeom>
                    </p:spPr>
                  </p:pic>
                </p:oleObj>
              </mc:Fallback>
            </mc:AlternateContent>
          </a:graphicData>
        </a:graphic>
      </p:graphicFrame>
      <p:graphicFrame>
        <p:nvGraphicFramePr>
          <p:cNvPr id="17" name="Object 16" descr="H sub 3 O super plus">
            <a:extLst>
              <a:ext uri="{FF2B5EF4-FFF2-40B4-BE49-F238E27FC236}">
                <a16:creationId xmlns:a16="http://schemas.microsoft.com/office/drawing/2014/main" id="{24CDE833-5120-4554-BE42-335BF6B27BDE}"/>
              </a:ext>
            </a:extLst>
          </p:cNvPr>
          <p:cNvGraphicFramePr>
            <a:graphicFrameLocks noChangeAspect="1"/>
          </p:cNvGraphicFramePr>
          <p:nvPr>
            <p:extLst/>
          </p:nvPr>
        </p:nvGraphicFramePr>
        <p:xfrm>
          <a:off x="3592513" y="3401237"/>
          <a:ext cx="723900" cy="444500"/>
        </p:xfrm>
        <a:graphic>
          <a:graphicData uri="http://schemas.openxmlformats.org/presentationml/2006/ole">
            <mc:AlternateContent xmlns:mc="http://schemas.openxmlformats.org/markup-compatibility/2006">
              <mc:Choice xmlns:v="urn:schemas-microsoft-com:vml" Requires="v">
                <p:oleObj spid="_x0000_s37904" name="Equation" r:id="rId11" imgW="723600" imgH="444240" progId="Equation.DSMT4">
                  <p:embed/>
                </p:oleObj>
              </mc:Choice>
              <mc:Fallback>
                <p:oleObj name="Equation" r:id="rId11" imgW="723600" imgH="444240" progId="Equation.DSMT4">
                  <p:embed/>
                  <p:pic>
                    <p:nvPicPr>
                      <p:cNvPr id="17" name="Object 16" descr="H sub 3 O super plus">
                        <a:extLst>
                          <a:ext uri="{FF2B5EF4-FFF2-40B4-BE49-F238E27FC236}">
                            <a16:creationId xmlns:a16="http://schemas.microsoft.com/office/drawing/2014/main" id="{24CDE833-5120-4554-BE42-335BF6B27BDE}"/>
                          </a:ext>
                        </a:extLst>
                      </p:cNvPr>
                      <p:cNvPicPr/>
                      <p:nvPr/>
                    </p:nvPicPr>
                    <p:blipFill>
                      <a:blip r:embed="rId12"/>
                      <a:stretch>
                        <a:fillRect/>
                      </a:stretch>
                    </p:blipFill>
                    <p:spPr>
                      <a:xfrm>
                        <a:off x="3592513" y="3401237"/>
                        <a:ext cx="723900" cy="4445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997697DC-D427-47CA-9DAA-C5A82B5AAA22}"/>
              </a:ext>
            </a:extLst>
          </p:cNvPr>
          <p:cNvSpPr>
            <a:spLocks noGrp="1"/>
          </p:cNvSpPr>
          <p:nvPr>
            <p:ph sz="quarter" idx="20"/>
          </p:nvPr>
        </p:nvSpPr>
        <p:spPr>
          <a:xfrm>
            <a:off x="4424493" y="3427200"/>
            <a:ext cx="4262306" cy="414000"/>
          </a:xfrm>
          <a:noFill/>
          <a:ln>
            <a:noFill/>
          </a:ln>
        </p:spPr>
        <p:txBody>
          <a:bodyPr lIns="0" tIns="0" rIns="0" bIns="0" anchor="t" anchorCtr="0"/>
          <a:lstStyle/>
          <a:p>
            <a:pPr marL="432" indent="0">
              <a:buNone/>
            </a:pPr>
            <a:r>
              <a:rPr lang="en-US" sz="2400" dirty="0"/>
              <a:t>is the stronger acid.</a:t>
            </a:r>
          </a:p>
        </p:txBody>
      </p:sp>
    </p:spTree>
    <p:extLst>
      <p:ext uri="{BB962C8B-B14F-4D97-AF65-F5344CB8AC3E}">
        <p14:creationId xmlns:p14="http://schemas.microsoft.com/office/powerpoint/2010/main" val="3459210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B40F4-ABC4-4609-A3B9-22B05551FD0A}"/>
              </a:ext>
            </a:extLst>
          </p:cNvPr>
          <p:cNvSpPr>
            <a:spLocks noGrp="1"/>
          </p:cNvSpPr>
          <p:nvPr>
            <p:ph type="title"/>
          </p:nvPr>
        </p:nvSpPr>
        <p:spPr/>
        <p:txBody>
          <a:bodyPr/>
          <a:lstStyle/>
          <a:p>
            <a:r>
              <a:rPr lang="en-US" dirty="0"/>
              <a:t>10.4 Acid–Base Equilibrium</a:t>
            </a:r>
          </a:p>
        </p:txBody>
      </p:sp>
      <p:sp>
        <p:nvSpPr>
          <p:cNvPr id="4" name="Content Placeholder 3">
            <a:extLst>
              <a:ext uri="{FF2B5EF4-FFF2-40B4-BE49-F238E27FC236}">
                <a16:creationId xmlns:a16="http://schemas.microsoft.com/office/drawing/2014/main" id="{FFE2B880-4EC6-43B1-A6BA-251799FEB8B5}"/>
              </a:ext>
            </a:extLst>
          </p:cNvPr>
          <p:cNvSpPr>
            <a:spLocks noGrp="1"/>
          </p:cNvSpPr>
          <p:nvPr>
            <p:ph sz="quarter" idx="14"/>
          </p:nvPr>
        </p:nvSpPr>
        <p:spPr>
          <a:xfrm>
            <a:off x="457200" y="1555200"/>
            <a:ext cx="4248150" cy="1170000"/>
          </a:xfrm>
        </p:spPr>
        <p:txBody>
          <a:bodyPr/>
          <a:lstStyle/>
          <a:p>
            <a:pPr marL="432" indent="0">
              <a:buNone/>
            </a:pPr>
            <a:r>
              <a:rPr lang="en-IN" sz="2400" dirty="0"/>
              <a:t>Oxygen transport involves an equilibrium between </a:t>
            </a:r>
            <a:r>
              <a:rPr lang="en-IN" sz="2400" dirty="0" err="1"/>
              <a:t>hemoglobin</a:t>
            </a:r>
            <a:r>
              <a:rPr lang="en-IN" sz="2400" dirty="0"/>
              <a:t> (H</a:t>
            </a:r>
            <a:r>
              <a:rPr lang="en-IN" sz="100" dirty="0"/>
              <a:t> </a:t>
            </a:r>
            <a:r>
              <a:rPr lang="en-IN" sz="2400" dirty="0"/>
              <a:t>b), oxygen, and</a:t>
            </a:r>
            <a:endParaRPr lang="en-US" sz="2400" dirty="0"/>
          </a:p>
        </p:txBody>
      </p:sp>
      <p:graphicFrame>
        <p:nvGraphicFramePr>
          <p:cNvPr id="15" name="Object 14" descr="oxyhemoglobin H b O sub 2.">
            <a:extLst>
              <a:ext uri="{FF2B5EF4-FFF2-40B4-BE49-F238E27FC236}">
                <a16:creationId xmlns:a16="http://schemas.microsoft.com/office/drawing/2014/main" id="{83101C1F-4AB7-4150-9736-873134B5C9CB}"/>
              </a:ext>
            </a:extLst>
          </p:cNvPr>
          <p:cNvGraphicFramePr>
            <a:graphicFrameLocks noChangeAspect="1"/>
          </p:cNvGraphicFramePr>
          <p:nvPr>
            <p:extLst/>
          </p:nvPr>
        </p:nvGraphicFramePr>
        <p:xfrm>
          <a:off x="435622" y="2778598"/>
          <a:ext cx="3200400" cy="381000"/>
        </p:xfrm>
        <a:graphic>
          <a:graphicData uri="http://schemas.openxmlformats.org/presentationml/2006/ole">
            <mc:AlternateContent xmlns:mc="http://schemas.openxmlformats.org/markup-compatibility/2006">
              <mc:Choice xmlns:v="urn:schemas-microsoft-com:vml" Requires="v">
                <p:oleObj spid="_x0000_s38918" name="Equation" r:id="rId3" imgW="3200400" imgH="380880" progId="Equation.DSMT4">
                  <p:embed/>
                </p:oleObj>
              </mc:Choice>
              <mc:Fallback>
                <p:oleObj name="Equation" r:id="rId3" imgW="3200400" imgH="380880" progId="Equation.DSMT4">
                  <p:embed/>
                  <p:pic>
                    <p:nvPicPr>
                      <p:cNvPr id="15" name="Object 14" descr="oxyhemoglobin H b O sub 2.">
                        <a:extLst>
                          <a:ext uri="{FF2B5EF4-FFF2-40B4-BE49-F238E27FC236}">
                            <a16:creationId xmlns:a16="http://schemas.microsoft.com/office/drawing/2014/main" id="{83101C1F-4AB7-4150-9736-873134B5C9CB}"/>
                          </a:ext>
                        </a:extLst>
                      </p:cNvPr>
                      <p:cNvPicPr/>
                      <p:nvPr/>
                    </p:nvPicPr>
                    <p:blipFill>
                      <a:blip r:embed="rId4"/>
                      <a:stretch>
                        <a:fillRect/>
                      </a:stretch>
                    </p:blipFill>
                    <p:spPr>
                      <a:xfrm>
                        <a:off x="435622" y="2778598"/>
                        <a:ext cx="3200400" cy="381000"/>
                      </a:xfrm>
                      <a:prstGeom prst="rect">
                        <a:avLst/>
                      </a:prstGeom>
                    </p:spPr>
                  </p:pic>
                </p:oleObj>
              </mc:Fallback>
            </mc:AlternateContent>
          </a:graphicData>
        </a:graphic>
      </p:graphicFrame>
      <p:graphicFrame>
        <p:nvGraphicFramePr>
          <p:cNvPr id="6" name="Object 5" descr="H b, aqueous, + O 2, gas, yields, H b O 2, aqueous, in a reversible reaction">
            <a:extLst>
              <a:ext uri="{FF2B5EF4-FFF2-40B4-BE49-F238E27FC236}">
                <a16:creationId xmlns:a16="http://schemas.microsoft.com/office/drawing/2014/main" id="{847ADDAA-A8B5-4177-A8AA-E03406D84C61}"/>
              </a:ext>
            </a:extLst>
          </p:cNvPr>
          <p:cNvGraphicFramePr>
            <a:graphicFrameLocks noChangeAspect="1"/>
          </p:cNvGraphicFramePr>
          <p:nvPr>
            <p:extLst/>
          </p:nvPr>
        </p:nvGraphicFramePr>
        <p:xfrm>
          <a:off x="836613" y="3206750"/>
          <a:ext cx="3636962" cy="393700"/>
        </p:xfrm>
        <a:graphic>
          <a:graphicData uri="http://schemas.openxmlformats.org/presentationml/2006/ole">
            <mc:AlternateContent xmlns:mc="http://schemas.openxmlformats.org/markup-compatibility/2006">
              <mc:Choice xmlns:v="urn:schemas-microsoft-com:vml" Requires="v">
                <p:oleObj spid="_x0000_s38919" name="Equation" r:id="rId5" imgW="4000320" imgH="431640" progId="Equation.DSMT4">
                  <p:embed/>
                </p:oleObj>
              </mc:Choice>
              <mc:Fallback>
                <p:oleObj name="Equation" r:id="rId5" imgW="4000320" imgH="431640" progId="Equation.DSMT4">
                  <p:embed/>
                  <p:pic>
                    <p:nvPicPr>
                      <p:cNvPr id="6" name="Object 5" descr="H b, aqueous, + O 2, gas, yields, H b O 2, aqueous, in a reversible reaction">
                        <a:extLst>
                          <a:ext uri="{FF2B5EF4-FFF2-40B4-BE49-F238E27FC236}">
                            <a16:creationId xmlns:a16="http://schemas.microsoft.com/office/drawing/2014/main" id="{847ADDAA-A8B5-4177-A8AA-E03406D84C61}"/>
                          </a:ext>
                        </a:extLst>
                      </p:cNvPr>
                      <p:cNvPicPr/>
                      <p:nvPr/>
                    </p:nvPicPr>
                    <p:blipFill>
                      <a:blip r:embed="rId6"/>
                      <a:stretch>
                        <a:fillRect/>
                      </a:stretch>
                    </p:blipFill>
                    <p:spPr>
                      <a:xfrm>
                        <a:off x="836613" y="3206750"/>
                        <a:ext cx="3636962" cy="3937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DF9CC71-37A5-43C9-9BD0-AA43145FAE66}"/>
              </a:ext>
            </a:extLst>
          </p:cNvPr>
          <p:cNvSpPr>
            <a:spLocks noGrp="1"/>
          </p:cNvSpPr>
          <p:nvPr>
            <p:ph sz="quarter" idx="15"/>
          </p:nvPr>
        </p:nvSpPr>
        <p:spPr>
          <a:xfrm>
            <a:off x="457200" y="3700800"/>
            <a:ext cx="4114800" cy="1130400"/>
          </a:xfrm>
        </p:spPr>
        <p:txBody>
          <a:bodyPr/>
          <a:lstStyle/>
          <a:p>
            <a:pPr marL="0" indent="0">
              <a:buNone/>
            </a:pPr>
            <a:r>
              <a:rPr lang="en-IN" sz="2400" dirty="0"/>
              <a:t>Hypoxia may occur at high altitudes with a lower oxygen concentration.</a:t>
            </a:r>
          </a:p>
        </p:txBody>
      </p:sp>
      <p:pic>
        <p:nvPicPr>
          <p:cNvPr id="16" name="Content Placeholder 15" descr="Mountain climbers hike a snow covered peak.">
            <a:extLst>
              <a:ext uri="{FF2B5EF4-FFF2-40B4-BE49-F238E27FC236}">
                <a16:creationId xmlns:a16="http://schemas.microsoft.com/office/drawing/2014/main" id="{4BD15EC7-37F5-4E86-BBB7-3112BD92C919}"/>
              </a:ext>
            </a:extLst>
          </p:cNvPr>
          <p:cNvPicPr>
            <a:picLocks noGrp="1" noChangeAspect="1"/>
          </p:cNvPicPr>
          <p:nvPr>
            <p:ph sz="quarter" idx="17"/>
          </p:nvPr>
        </p:nvPicPr>
        <p:blipFill>
          <a:blip r:embed="rId7"/>
          <a:stretch>
            <a:fillRect/>
          </a:stretch>
        </p:blipFill>
        <p:spPr>
          <a:xfrm>
            <a:off x="4956562" y="1555200"/>
            <a:ext cx="3627434" cy="2432515"/>
          </a:xfrm>
          <a:prstGeom prst="rect">
            <a:avLst/>
          </a:prstGeom>
        </p:spPr>
      </p:pic>
      <p:sp>
        <p:nvSpPr>
          <p:cNvPr id="3" name="Content Placeholder 2">
            <a:extLst>
              <a:ext uri="{FF2B5EF4-FFF2-40B4-BE49-F238E27FC236}">
                <a16:creationId xmlns:a16="http://schemas.microsoft.com/office/drawing/2014/main" id="{E32DC8A0-9CEE-456C-803A-B2CAEEC07235}"/>
              </a:ext>
            </a:extLst>
          </p:cNvPr>
          <p:cNvSpPr>
            <a:spLocks noGrp="1"/>
          </p:cNvSpPr>
          <p:nvPr>
            <p:ph sz="quarter" idx="16"/>
          </p:nvPr>
        </p:nvSpPr>
        <p:spPr>
          <a:xfrm>
            <a:off x="457200" y="4916250"/>
            <a:ext cx="8229600" cy="1476000"/>
          </a:xfrm>
        </p:spPr>
        <p:txBody>
          <a:bodyPr/>
          <a:lstStyle/>
          <a:p>
            <a:pPr marL="432" indent="0">
              <a:buNone/>
            </a:pPr>
            <a:r>
              <a:rPr lang="en-IN" sz="2400" b="1" dirty="0"/>
              <a:t>Learning Goal</a:t>
            </a:r>
            <a:r>
              <a:rPr lang="en-IN" sz="2400" dirty="0"/>
              <a:t> Use the concept of reversible reactions to explain acid–base equilibrium. Use Le </a:t>
            </a:r>
            <a:r>
              <a:rPr lang="en-IN" sz="2400" dirty="0" err="1"/>
              <a:t>Châtelier’s</a:t>
            </a:r>
            <a:r>
              <a:rPr lang="en-IN" sz="2400" dirty="0"/>
              <a:t> principle to determine the effect on equilibrium concentrations when reaction conditions change.</a:t>
            </a:r>
          </a:p>
        </p:txBody>
      </p:sp>
    </p:spTree>
    <p:extLst>
      <p:ext uri="{BB962C8B-B14F-4D97-AF65-F5344CB8AC3E}">
        <p14:creationId xmlns:p14="http://schemas.microsoft.com/office/powerpoint/2010/main" val="2560728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DC376-D7F3-4AFE-ADE5-5A1D3BE371DB}"/>
              </a:ext>
            </a:extLst>
          </p:cNvPr>
          <p:cNvSpPr>
            <a:spLocks noGrp="1"/>
          </p:cNvSpPr>
          <p:nvPr>
            <p:ph type="title"/>
          </p:nvPr>
        </p:nvSpPr>
        <p:spPr/>
        <p:txBody>
          <a:bodyPr/>
          <a:lstStyle/>
          <a:p>
            <a:r>
              <a:rPr lang="en-US" dirty="0"/>
              <a:t>Equilibrium </a:t>
            </a:r>
            <a:r>
              <a:rPr lang="en-US" sz="2000" b="0" dirty="0"/>
              <a:t>(1 of 2)</a:t>
            </a:r>
          </a:p>
        </p:txBody>
      </p:sp>
      <p:sp>
        <p:nvSpPr>
          <p:cNvPr id="4" name="Content Placeholder 3">
            <a:extLst>
              <a:ext uri="{FF2B5EF4-FFF2-40B4-BE49-F238E27FC236}">
                <a16:creationId xmlns:a16="http://schemas.microsoft.com/office/drawing/2014/main" id="{8E38FA8F-5C90-42A9-B0A0-2CEBD07981CE}"/>
              </a:ext>
            </a:extLst>
          </p:cNvPr>
          <p:cNvSpPr>
            <a:spLocks noGrp="1"/>
          </p:cNvSpPr>
          <p:nvPr>
            <p:ph sz="quarter" idx="14"/>
          </p:nvPr>
        </p:nvSpPr>
        <p:spPr>
          <a:xfrm>
            <a:off x="457200" y="1535522"/>
            <a:ext cx="8366760" cy="1893477"/>
          </a:xfrm>
        </p:spPr>
        <p:txBody>
          <a:bodyPr/>
          <a:lstStyle/>
          <a:p>
            <a:pPr marL="432" indent="0">
              <a:buNone/>
            </a:pPr>
            <a:r>
              <a:rPr lang="en-US" sz="2400" dirty="0"/>
              <a:t>In an equilibrium reaction,</a:t>
            </a:r>
          </a:p>
          <a:p>
            <a:r>
              <a:rPr lang="en-US" sz="2400" dirty="0"/>
              <a:t>two reactions are taking place</a:t>
            </a:r>
          </a:p>
          <a:p>
            <a:r>
              <a:rPr lang="en-US" sz="2400" dirty="0"/>
              <a:t>a reversible reaction proceeds in both the forward and reverse directions</a:t>
            </a:r>
          </a:p>
        </p:txBody>
      </p:sp>
      <p:sp>
        <p:nvSpPr>
          <p:cNvPr id="5" name="Content Placeholder 4">
            <a:extLst>
              <a:ext uri="{FF2B5EF4-FFF2-40B4-BE49-F238E27FC236}">
                <a16:creationId xmlns:a16="http://schemas.microsoft.com/office/drawing/2014/main" id="{9D5001DD-FB44-4515-A7EB-C6B7D7FCE075}"/>
              </a:ext>
            </a:extLst>
          </p:cNvPr>
          <p:cNvSpPr>
            <a:spLocks noGrp="1"/>
          </p:cNvSpPr>
          <p:nvPr>
            <p:ph sz="quarter" idx="15"/>
          </p:nvPr>
        </p:nvSpPr>
        <p:spPr>
          <a:xfrm>
            <a:off x="457200" y="3565112"/>
            <a:ext cx="2743200" cy="408136"/>
          </a:xfrm>
        </p:spPr>
        <p:txBody>
          <a:bodyPr/>
          <a:lstStyle/>
          <a:p>
            <a:pPr marL="0" indent="0">
              <a:buNone/>
            </a:pPr>
            <a:r>
              <a:rPr lang="en-US" sz="2400" b="1" dirty="0"/>
              <a:t>Forward reaction:</a:t>
            </a:r>
          </a:p>
        </p:txBody>
      </p:sp>
      <p:graphicFrame>
        <p:nvGraphicFramePr>
          <p:cNvPr id="6" name="Object 5" descr="H F, aqueous, plus H 2 O, liquid, yields F minus, aqueous, plus H 3 O plus, aqueous.">
            <a:extLst>
              <a:ext uri="{FF2B5EF4-FFF2-40B4-BE49-F238E27FC236}">
                <a16:creationId xmlns:a16="http://schemas.microsoft.com/office/drawing/2014/main" id="{DB52787E-1F62-47F9-A732-D4C110178101}"/>
              </a:ext>
            </a:extLst>
          </p:cNvPr>
          <p:cNvGraphicFramePr>
            <a:graphicFrameLocks noChangeAspect="1"/>
          </p:cNvGraphicFramePr>
          <p:nvPr>
            <p:extLst/>
          </p:nvPr>
        </p:nvGraphicFramePr>
        <p:xfrm>
          <a:off x="1893736" y="4238007"/>
          <a:ext cx="5295900" cy="482600"/>
        </p:xfrm>
        <a:graphic>
          <a:graphicData uri="http://schemas.openxmlformats.org/presentationml/2006/ole">
            <mc:AlternateContent xmlns:mc="http://schemas.openxmlformats.org/markup-compatibility/2006">
              <mc:Choice xmlns:v="urn:schemas-microsoft-com:vml" Requires="v">
                <p:oleObj spid="_x0000_s39942" name="Equation" r:id="rId3" imgW="5295600" imgH="482400" progId="Equation.DSMT4">
                  <p:embed/>
                </p:oleObj>
              </mc:Choice>
              <mc:Fallback>
                <p:oleObj name="Equation" r:id="rId3" imgW="5295600" imgH="482400" progId="Equation.DSMT4">
                  <p:embed/>
                  <p:pic>
                    <p:nvPicPr>
                      <p:cNvPr id="6" name="Object 5" descr="H F, aqueous, plus H 2 O, liquid, yields F minus, aqueous, plus H 3 O plus, aqueous.">
                        <a:extLst>
                          <a:ext uri="{FF2B5EF4-FFF2-40B4-BE49-F238E27FC236}">
                            <a16:creationId xmlns:a16="http://schemas.microsoft.com/office/drawing/2014/main" id="{DB52787E-1F62-47F9-A732-D4C110178101}"/>
                          </a:ext>
                        </a:extLst>
                      </p:cNvPr>
                      <p:cNvPicPr/>
                      <p:nvPr/>
                    </p:nvPicPr>
                    <p:blipFill>
                      <a:blip r:embed="rId4"/>
                      <a:stretch>
                        <a:fillRect/>
                      </a:stretch>
                    </p:blipFill>
                    <p:spPr>
                      <a:xfrm>
                        <a:off x="1893736" y="4238007"/>
                        <a:ext cx="5295900" cy="482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0062D27-CB40-44B3-827B-A0CAE09C4E7C}"/>
              </a:ext>
            </a:extLst>
          </p:cNvPr>
          <p:cNvSpPr>
            <a:spLocks noGrp="1"/>
          </p:cNvSpPr>
          <p:nvPr>
            <p:ph sz="quarter" idx="16"/>
          </p:nvPr>
        </p:nvSpPr>
        <p:spPr>
          <a:xfrm>
            <a:off x="457200" y="4961041"/>
            <a:ext cx="2636520" cy="408136"/>
          </a:xfrm>
        </p:spPr>
        <p:txBody>
          <a:bodyPr/>
          <a:lstStyle/>
          <a:p>
            <a:pPr marL="432" indent="0">
              <a:buNone/>
            </a:pPr>
            <a:r>
              <a:rPr lang="en-US" sz="2400" b="1" dirty="0"/>
              <a:t>Reverse reaction:</a:t>
            </a:r>
          </a:p>
        </p:txBody>
      </p:sp>
      <p:graphicFrame>
        <p:nvGraphicFramePr>
          <p:cNvPr id="7" name="Object 6" descr="F minus, aqueous, plus H 3 O plus, aqueous, yields H F, aqueous, plus H 2 O, liquid.">
            <a:extLst>
              <a:ext uri="{FF2B5EF4-FFF2-40B4-BE49-F238E27FC236}">
                <a16:creationId xmlns:a16="http://schemas.microsoft.com/office/drawing/2014/main" id="{2C7694BD-EF70-4712-B8D1-3251D19311D0}"/>
              </a:ext>
            </a:extLst>
          </p:cNvPr>
          <p:cNvGraphicFramePr>
            <a:graphicFrameLocks noChangeAspect="1"/>
          </p:cNvGraphicFramePr>
          <p:nvPr>
            <p:extLst/>
          </p:nvPr>
        </p:nvGraphicFramePr>
        <p:xfrm>
          <a:off x="1878989" y="5609611"/>
          <a:ext cx="5295900" cy="482600"/>
        </p:xfrm>
        <a:graphic>
          <a:graphicData uri="http://schemas.openxmlformats.org/presentationml/2006/ole">
            <mc:AlternateContent xmlns:mc="http://schemas.openxmlformats.org/markup-compatibility/2006">
              <mc:Choice xmlns:v="urn:schemas-microsoft-com:vml" Requires="v">
                <p:oleObj spid="_x0000_s39943" name="Equation" r:id="rId5" imgW="5295600" imgH="482400" progId="Equation.DSMT4">
                  <p:embed/>
                </p:oleObj>
              </mc:Choice>
              <mc:Fallback>
                <p:oleObj name="Equation" r:id="rId5" imgW="5295600" imgH="482400" progId="Equation.DSMT4">
                  <p:embed/>
                  <p:pic>
                    <p:nvPicPr>
                      <p:cNvPr id="7" name="Object 6" descr="F minus, aqueous, plus H 3 O plus, aqueous, yields H F, aqueous, plus H 2 O, liquid.">
                        <a:extLst>
                          <a:ext uri="{FF2B5EF4-FFF2-40B4-BE49-F238E27FC236}">
                            <a16:creationId xmlns:a16="http://schemas.microsoft.com/office/drawing/2014/main" id="{2C7694BD-EF70-4712-B8D1-3251D19311D0}"/>
                          </a:ext>
                        </a:extLst>
                      </p:cNvPr>
                      <p:cNvPicPr/>
                      <p:nvPr/>
                    </p:nvPicPr>
                    <p:blipFill>
                      <a:blip r:embed="rId6"/>
                      <a:stretch>
                        <a:fillRect/>
                      </a:stretch>
                    </p:blipFill>
                    <p:spPr>
                      <a:xfrm>
                        <a:off x="1878989" y="5609611"/>
                        <a:ext cx="5295900" cy="482600"/>
                      </a:xfrm>
                      <a:prstGeom prst="rect">
                        <a:avLst/>
                      </a:prstGeom>
                    </p:spPr>
                  </p:pic>
                </p:oleObj>
              </mc:Fallback>
            </mc:AlternateContent>
          </a:graphicData>
        </a:graphic>
      </p:graphicFrame>
    </p:spTree>
    <p:extLst>
      <p:ext uri="{BB962C8B-B14F-4D97-AF65-F5344CB8AC3E}">
        <p14:creationId xmlns:p14="http://schemas.microsoft.com/office/powerpoint/2010/main" val="243224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93829-3E73-466A-BE49-A7D891C14638}"/>
              </a:ext>
            </a:extLst>
          </p:cNvPr>
          <p:cNvSpPr>
            <a:spLocks noGrp="1"/>
          </p:cNvSpPr>
          <p:nvPr>
            <p:ph type="title"/>
          </p:nvPr>
        </p:nvSpPr>
        <p:spPr/>
        <p:txBody>
          <a:bodyPr/>
          <a:lstStyle/>
          <a:p>
            <a:r>
              <a:rPr lang="en-US" dirty="0"/>
              <a:t>Equilibrium </a:t>
            </a:r>
            <a:r>
              <a:rPr lang="en-US" sz="2000" b="0" dirty="0"/>
              <a:t>(2 of 2)</a:t>
            </a:r>
            <a:endParaRPr lang="en-US" dirty="0"/>
          </a:p>
        </p:txBody>
      </p:sp>
      <p:sp>
        <p:nvSpPr>
          <p:cNvPr id="3" name="Content Placeholder 2">
            <a:extLst>
              <a:ext uri="{FF2B5EF4-FFF2-40B4-BE49-F238E27FC236}">
                <a16:creationId xmlns:a16="http://schemas.microsoft.com/office/drawing/2014/main" id="{1982D8F7-BC4B-49A0-9BAB-CD52C4290629}"/>
              </a:ext>
            </a:extLst>
          </p:cNvPr>
          <p:cNvSpPr>
            <a:spLocks noGrp="1"/>
          </p:cNvSpPr>
          <p:nvPr>
            <p:ph sz="quarter" idx="14"/>
          </p:nvPr>
        </p:nvSpPr>
        <p:spPr>
          <a:xfrm>
            <a:off x="457200" y="1555200"/>
            <a:ext cx="4572000" cy="3016800"/>
          </a:xfrm>
        </p:spPr>
        <p:txBody>
          <a:bodyPr/>
          <a:lstStyle/>
          <a:p>
            <a:pPr marL="432" indent="0">
              <a:buNone/>
            </a:pPr>
            <a:r>
              <a:rPr lang="en-US" sz="2400" dirty="0"/>
              <a:t>Equilibrium is reached when</a:t>
            </a:r>
          </a:p>
          <a:p>
            <a:r>
              <a:rPr lang="en-US" sz="2400" dirty="0"/>
              <a:t>there are no further changes in the concentrations of reactants and products</a:t>
            </a:r>
          </a:p>
          <a:p>
            <a:r>
              <a:rPr lang="en-US" sz="2400" dirty="0"/>
              <a:t>the rate of the forward reaction is equal to the rate of the reverse reaction</a:t>
            </a:r>
          </a:p>
        </p:txBody>
      </p:sp>
      <p:pic>
        <p:nvPicPr>
          <p:cNvPr id="15" name="Content Placeholder 14" descr="The graph plots concentration in moles per liter versus progress of reaction. For long description in Notes pane, press F6.">
            <a:extLst>
              <a:ext uri="{FF2B5EF4-FFF2-40B4-BE49-F238E27FC236}">
                <a16:creationId xmlns:a16="http://schemas.microsoft.com/office/drawing/2014/main" id="{5CB1F0EB-09F3-4803-AB93-C9BEAF0341F3}"/>
              </a:ext>
            </a:extLst>
          </p:cNvPr>
          <p:cNvPicPr>
            <a:picLocks noGrp="1" noChangeAspect="1"/>
          </p:cNvPicPr>
          <p:nvPr>
            <p:ph sz="quarter" idx="15"/>
          </p:nvPr>
        </p:nvPicPr>
        <p:blipFill>
          <a:blip r:embed="rId4"/>
          <a:stretch>
            <a:fillRect/>
          </a:stretch>
        </p:blipFill>
        <p:spPr>
          <a:xfrm>
            <a:off x="5230068" y="1555200"/>
            <a:ext cx="3456732" cy="2914141"/>
          </a:xfrm>
          <a:prstGeom prst="rect">
            <a:avLst/>
          </a:prstGeom>
        </p:spPr>
      </p:pic>
      <p:graphicFrame>
        <p:nvGraphicFramePr>
          <p:cNvPr id="5" name="Object 4" descr="H F, aqueous, plus H 2 O, liquid, yields F minus, aqueous, plus H 3 O plus, aqueous, in a reversible reaction. From left to right is the forward reaction, and from right to left is the reverse reaction.">
            <a:extLst>
              <a:ext uri="{FF2B5EF4-FFF2-40B4-BE49-F238E27FC236}">
                <a16:creationId xmlns:a16="http://schemas.microsoft.com/office/drawing/2014/main" id="{44AB4578-6A76-401F-856B-B0BFCEA0C6D8}"/>
              </a:ext>
            </a:extLst>
          </p:cNvPr>
          <p:cNvGraphicFramePr>
            <a:graphicFrameLocks noChangeAspect="1"/>
          </p:cNvGraphicFramePr>
          <p:nvPr>
            <p:extLst/>
          </p:nvPr>
        </p:nvGraphicFramePr>
        <p:xfrm>
          <a:off x="1931632" y="4843719"/>
          <a:ext cx="5308600" cy="952500"/>
        </p:xfrm>
        <a:graphic>
          <a:graphicData uri="http://schemas.openxmlformats.org/presentationml/2006/ole">
            <mc:AlternateContent xmlns:mc="http://schemas.openxmlformats.org/markup-compatibility/2006">
              <mc:Choice xmlns:v="urn:schemas-microsoft-com:vml" Requires="v">
                <p:oleObj spid="_x0000_s40964" name="Equation" r:id="rId5" imgW="5308560" imgH="952200" progId="Equation.DSMT4">
                  <p:embed/>
                </p:oleObj>
              </mc:Choice>
              <mc:Fallback>
                <p:oleObj name="Equation" r:id="rId5" imgW="5308560" imgH="952200" progId="Equation.DSMT4">
                  <p:embed/>
                  <p:pic>
                    <p:nvPicPr>
                      <p:cNvPr id="5" name="Object 4" descr="H F, aqueous, plus H 2 O, liquid, yields F minus, aqueous, plus H 3 O plus, aqueous, in a reversible reaction. From left to right is the forward reaction, and from right to left is the reverse reaction.">
                        <a:extLst>
                          <a:ext uri="{FF2B5EF4-FFF2-40B4-BE49-F238E27FC236}">
                            <a16:creationId xmlns:a16="http://schemas.microsoft.com/office/drawing/2014/main" id="{44AB4578-6A76-401F-856B-B0BFCEA0C6D8}"/>
                          </a:ext>
                        </a:extLst>
                      </p:cNvPr>
                      <p:cNvPicPr/>
                      <p:nvPr/>
                    </p:nvPicPr>
                    <p:blipFill>
                      <a:blip r:embed="rId6"/>
                      <a:stretch>
                        <a:fillRect/>
                      </a:stretch>
                    </p:blipFill>
                    <p:spPr>
                      <a:xfrm>
                        <a:off x="1931632" y="4843719"/>
                        <a:ext cx="5308600" cy="952500"/>
                      </a:xfrm>
                      <a:prstGeom prst="rect">
                        <a:avLst/>
                      </a:prstGeom>
                    </p:spPr>
                  </p:pic>
                </p:oleObj>
              </mc:Fallback>
            </mc:AlternateContent>
          </a:graphicData>
        </a:graphic>
      </p:graphicFrame>
    </p:spTree>
    <p:extLst>
      <p:ext uri="{BB962C8B-B14F-4D97-AF65-F5344CB8AC3E}">
        <p14:creationId xmlns:p14="http://schemas.microsoft.com/office/powerpoint/2010/main" val="4026134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F137-6768-49AA-ABA0-42CF90370402}"/>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A0E7FB11-2AE0-4ED3-9ECC-BC9D31D70E19}"/>
              </a:ext>
            </a:extLst>
          </p:cNvPr>
          <p:cNvSpPr>
            <a:spLocks noGrp="1"/>
          </p:cNvSpPr>
          <p:nvPr>
            <p:ph sz="quarter" idx="13"/>
          </p:nvPr>
        </p:nvSpPr>
        <p:spPr>
          <a:xfrm>
            <a:off x="457200" y="1556326"/>
            <a:ext cx="8229600" cy="4768274"/>
          </a:xfrm>
        </p:spPr>
        <p:txBody>
          <a:bodyPr/>
          <a:lstStyle/>
          <a:p>
            <a:pPr marL="432" indent="0">
              <a:buNone/>
            </a:pPr>
            <a:r>
              <a:rPr lang="en-US" dirty="0"/>
              <a:t>Complete each of the following with </a:t>
            </a:r>
            <a:r>
              <a:rPr lang="en-US" b="1" dirty="0"/>
              <a:t>equal</a:t>
            </a:r>
            <a:r>
              <a:rPr lang="en-US" dirty="0"/>
              <a:t> or </a:t>
            </a:r>
            <a:r>
              <a:rPr lang="en-US" b="1" dirty="0"/>
              <a:t>not equal</a:t>
            </a:r>
            <a:r>
              <a:rPr lang="en-US" dirty="0"/>
              <a:t>, </a:t>
            </a:r>
            <a:r>
              <a:rPr lang="en-US" b="1" dirty="0"/>
              <a:t>faster</a:t>
            </a:r>
            <a:r>
              <a:rPr lang="en-US" dirty="0"/>
              <a:t> or </a:t>
            </a:r>
            <a:r>
              <a:rPr lang="en-US" b="1" dirty="0"/>
              <a:t>slower</a:t>
            </a:r>
            <a:r>
              <a:rPr lang="en-US" dirty="0"/>
              <a:t>, or </a:t>
            </a:r>
            <a:r>
              <a:rPr lang="en-US" b="1" dirty="0"/>
              <a:t>change</a:t>
            </a:r>
            <a:r>
              <a:rPr lang="en-US" dirty="0"/>
              <a:t> or </a:t>
            </a:r>
            <a:r>
              <a:rPr lang="en-US" b="1" dirty="0"/>
              <a:t>do not change</a:t>
            </a:r>
            <a:r>
              <a:rPr lang="en-US" dirty="0"/>
              <a:t>:</a:t>
            </a:r>
          </a:p>
          <a:p>
            <a:pPr marL="398463" indent="-398463">
              <a:buNone/>
            </a:pPr>
            <a:r>
              <a:rPr lang="en-US" dirty="0">
                <a:solidFill>
                  <a:schemeClr val="tx2"/>
                </a:solidFill>
              </a:rPr>
              <a:t>A. </a:t>
            </a:r>
            <a:r>
              <a:rPr lang="en-US" dirty="0"/>
              <a:t>Before equilibrium is reached, the concentrations of the reactants and </a:t>
            </a:r>
            <a:r>
              <a:rPr lang="en-US" dirty="0">
                <a:solidFill>
                  <a:schemeClr val="tx1"/>
                </a:solidFill>
              </a:rPr>
              <a:t>products </a:t>
            </a:r>
            <a:r>
              <a:rPr lang="en-IN" dirty="0">
                <a:solidFill>
                  <a:schemeClr val="tx1"/>
                </a:solidFill>
              </a:rPr>
              <a:t>Fill in the blank</a:t>
            </a:r>
            <a:r>
              <a:rPr lang="en-US" dirty="0">
                <a:solidFill>
                  <a:schemeClr val="tx1"/>
                </a:solidFill>
              </a:rPr>
              <a:t>.</a:t>
            </a:r>
          </a:p>
          <a:p>
            <a:pPr marL="398463" indent="-398463">
              <a:buNone/>
            </a:pPr>
            <a:r>
              <a:rPr lang="en-US" dirty="0">
                <a:solidFill>
                  <a:schemeClr val="tx2"/>
                </a:solidFill>
              </a:rPr>
              <a:t>B. </a:t>
            </a:r>
            <a:r>
              <a:rPr lang="en-US" dirty="0"/>
              <a:t>Initially, reactants have a rate of reaction </a:t>
            </a:r>
            <a:r>
              <a:rPr lang="en-IN" dirty="0">
                <a:solidFill>
                  <a:schemeClr val="tx1"/>
                </a:solidFill>
              </a:rPr>
              <a:t>Fill in the blank</a:t>
            </a:r>
            <a:r>
              <a:rPr lang="en-US" dirty="0">
                <a:solidFill>
                  <a:schemeClr val="tx1"/>
                </a:solidFill>
              </a:rPr>
              <a:t> </a:t>
            </a:r>
            <a:r>
              <a:rPr lang="en-US" dirty="0"/>
              <a:t>than the rate of reaction of the products.</a:t>
            </a:r>
          </a:p>
          <a:p>
            <a:pPr marL="398463" indent="-398463">
              <a:buNone/>
            </a:pPr>
            <a:r>
              <a:rPr lang="en-US" dirty="0">
                <a:solidFill>
                  <a:schemeClr val="tx2"/>
                </a:solidFill>
              </a:rPr>
              <a:t>C. </a:t>
            </a:r>
            <a:r>
              <a:rPr lang="en-US" dirty="0"/>
              <a:t>At equilibrium, the rate of the forward reaction is</a:t>
            </a:r>
            <a:r>
              <a:rPr lang="en-US" dirty="0">
                <a:solidFill>
                  <a:schemeClr val="tx1"/>
                </a:solidFill>
              </a:rPr>
              <a:t> </a:t>
            </a:r>
            <a:r>
              <a:rPr lang="en-IN" dirty="0">
                <a:solidFill>
                  <a:schemeClr val="tx1"/>
                </a:solidFill>
              </a:rPr>
              <a:t>Fill in the blank </a:t>
            </a:r>
            <a:r>
              <a:rPr lang="en-US" dirty="0"/>
              <a:t>to the rate of the reverse reaction.</a:t>
            </a:r>
          </a:p>
          <a:p>
            <a:pPr marL="398463" indent="-398463">
              <a:buNone/>
            </a:pPr>
            <a:r>
              <a:rPr lang="en-US" dirty="0">
                <a:solidFill>
                  <a:schemeClr val="tx2"/>
                </a:solidFill>
              </a:rPr>
              <a:t>D. </a:t>
            </a:r>
            <a:r>
              <a:rPr lang="en-US" dirty="0"/>
              <a:t>At equilibrium, the concentrations of the reactants and </a:t>
            </a:r>
            <a:r>
              <a:rPr lang="en-US" dirty="0">
                <a:solidFill>
                  <a:schemeClr val="tx1"/>
                </a:solidFill>
              </a:rPr>
              <a:t>products </a:t>
            </a:r>
            <a:r>
              <a:rPr lang="en-IN" dirty="0">
                <a:solidFill>
                  <a:schemeClr val="tx1"/>
                </a:solidFill>
              </a:rPr>
              <a:t>Fill in the blank</a:t>
            </a:r>
            <a:r>
              <a:rPr lang="en-US" dirty="0">
                <a:solidFill>
                  <a:schemeClr val="tx1"/>
                </a:solidFill>
              </a:rPr>
              <a:t>.</a:t>
            </a:r>
          </a:p>
        </p:txBody>
      </p:sp>
      <p:cxnSp>
        <p:nvCxnSpPr>
          <p:cNvPr id="4" name="Straight Connector 3">
            <a:extLst>
              <a:ext uri="{FF2B5EF4-FFF2-40B4-BE49-F238E27FC236}">
                <a16:creationId xmlns:a16="http://schemas.microsoft.com/office/drawing/2014/main" id="{13869637-5D2E-4F16-8E40-D6B6330FF2CF}"/>
              </a:ext>
              <a:ext uri="{C183D7F6-B498-43B3-948B-1728B52AA6E4}">
                <adec:decorative xmlns:adec="http://schemas.microsoft.com/office/drawing/2017/decorative" val="1"/>
              </a:ext>
            </a:extLst>
          </p:cNvPr>
          <p:cNvCxnSpPr/>
          <p:nvPr/>
        </p:nvCxnSpPr>
        <p:spPr>
          <a:xfrm>
            <a:off x="4026305" y="3181890"/>
            <a:ext cx="20188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52851424-1F39-4D03-B34D-4E2F709011F4}"/>
              </a:ext>
              <a:ext uri="{C183D7F6-B498-43B3-948B-1728B52AA6E4}">
                <adec:decorative xmlns:adec="http://schemas.microsoft.com/office/drawing/2017/decorative" val="1"/>
              </a:ext>
            </a:extLst>
          </p:cNvPr>
          <p:cNvCxnSpPr/>
          <p:nvPr/>
        </p:nvCxnSpPr>
        <p:spPr>
          <a:xfrm>
            <a:off x="6376223" y="3732496"/>
            <a:ext cx="204453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179D4FBD-B2AF-40F8-87B2-10E679818CC8}"/>
              </a:ext>
              <a:ext uri="{C183D7F6-B498-43B3-948B-1728B52AA6E4}">
                <adec:decorative xmlns:adec="http://schemas.microsoft.com/office/drawing/2017/decorative" val="1"/>
              </a:ext>
            </a:extLst>
          </p:cNvPr>
          <p:cNvCxnSpPr/>
          <p:nvPr/>
        </p:nvCxnSpPr>
        <p:spPr>
          <a:xfrm>
            <a:off x="7398780" y="4681307"/>
            <a:ext cx="128802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5843BEC-E5E4-4845-8702-36E01524287B}"/>
              </a:ext>
              <a:ext uri="{C183D7F6-B498-43B3-948B-1728B52AA6E4}">
                <adec:decorative xmlns:adec="http://schemas.microsoft.com/office/drawing/2017/decorative" val="1"/>
              </a:ext>
            </a:extLst>
          </p:cNvPr>
          <p:cNvCxnSpPr/>
          <p:nvPr/>
        </p:nvCxnSpPr>
        <p:spPr>
          <a:xfrm>
            <a:off x="2109016" y="5954585"/>
            <a:ext cx="2043884" cy="0"/>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32072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F137-6768-49AA-ABA0-42CF90370402}"/>
              </a:ext>
            </a:extLst>
          </p:cNvPr>
          <p:cNvSpPr>
            <a:spLocks noGrp="1"/>
          </p:cNvSpPr>
          <p:nvPr>
            <p:ph type="title"/>
          </p:nvPr>
        </p:nvSpPr>
        <p:spPr/>
        <p:txBody>
          <a:bodyPr/>
          <a:lstStyle/>
          <a:p>
            <a:r>
              <a:rPr lang="en-US" dirty="0"/>
              <a:t>Solution 1</a:t>
            </a:r>
          </a:p>
        </p:txBody>
      </p:sp>
      <p:sp>
        <p:nvSpPr>
          <p:cNvPr id="3" name="Content Placeholder 2">
            <a:extLst>
              <a:ext uri="{FF2B5EF4-FFF2-40B4-BE49-F238E27FC236}">
                <a16:creationId xmlns:a16="http://schemas.microsoft.com/office/drawing/2014/main" id="{A0E7FB11-2AE0-4ED3-9ECC-BC9D31D70E19}"/>
              </a:ext>
            </a:extLst>
          </p:cNvPr>
          <p:cNvSpPr>
            <a:spLocks noGrp="1"/>
          </p:cNvSpPr>
          <p:nvPr>
            <p:ph sz="quarter" idx="13"/>
          </p:nvPr>
        </p:nvSpPr>
        <p:spPr>
          <a:xfrm>
            <a:off x="457200" y="1556326"/>
            <a:ext cx="8229600" cy="4768274"/>
          </a:xfrm>
        </p:spPr>
        <p:txBody>
          <a:bodyPr/>
          <a:lstStyle/>
          <a:p>
            <a:pPr marL="432" indent="0">
              <a:buNone/>
            </a:pPr>
            <a:r>
              <a:rPr lang="en-US" dirty="0"/>
              <a:t>Complete each of the following with </a:t>
            </a:r>
            <a:r>
              <a:rPr lang="en-US" b="1" dirty="0"/>
              <a:t>equal</a:t>
            </a:r>
            <a:r>
              <a:rPr lang="en-US" dirty="0"/>
              <a:t> or </a:t>
            </a:r>
            <a:r>
              <a:rPr lang="en-US" b="1" dirty="0"/>
              <a:t>not equal</a:t>
            </a:r>
            <a:r>
              <a:rPr lang="en-US" dirty="0"/>
              <a:t>, </a:t>
            </a:r>
            <a:r>
              <a:rPr lang="en-US" b="1" dirty="0"/>
              <a:t>faster</a:t>
            </a:r>
            <a:r>
              <a:rPr lang="en-US" dirty="0"/>
              <a:t> or </a:t>
            </a:r>
            <a:r>
              <a:rPr lang="en-US" b="1" dirty="0"/>
              <a:t>slower</a:t>
            </a:r>
            <a:r>
              <a:rPr lang="en-US" dirty="0"/>
              <a:t>, or </a:t>
            </a:r>
            <a:r>
              <a:rPr lang="en-US" b="1" dirty="0"/>
              <a:t>change</a:t>
            </a:r>
            <a:r>
              <a:rPr lang="en-US" dirty="0"/>
              <a:t> or </a:t>
            </a:r>
            <a:r>
              <a:rPr lang="en-US" b="1" dirty="0"/>
              <a:t>do not change</a:t>
            </a:r>
            <a:r>
              <a:rPr lang="en-US" dirty="0"/>
              <a:t>:</a:t>
            </a:r>
          </a:p>
          <a:p>
            <a:pPr marL="398463" indent="-398463">
              <a:buNone/>
            </a:pPr>
            <a:r>
              <a:rPr lang="en-US" dirty="0">
                <a:solidFill>
                  <a:schemeClr val="tx2"/>
                </a:solidFill>
              </a:rPr>
              <a:t>A. </a:t>
            </a:r>
            <a:r>
              <a:rPr lang="en-US" dirty="0"/>
              <a:t>Before equilibrium is reached, the concentrations of the reactants and products </a:t>
            </a:r>
            <a:r>
              <a:rPr lang="en-IN" b="1" dirty="0"/>
              <a:t>change</a:t>
            </a:r>
            <a:r>
              <a:rPr lang="en-US" dirty="0"/>
              <a:t>.</a:t>
            </a:r>
          </a:p>
          <a:p>
            <a:pPr marL="398463" indent="-398463">
              <a:buNone/>
            </a:pPr>
            <a:r>
              <a:rPr lang="en-US" dirty="0">
                <a:solidFill>
                  <a:schemeClr val="tx2"/>
                </a:solidFill>
              </a:rPr>
              <a:t>B. </a:t>
            </a:r>
            <a:r>
              <a:rPr lang="en-US" dirty="0"/>
              <a:t>Initially, reactants have a rate of reaction </a:t>
            </a:r>
            <a:r>
              <a:rPr lang="en-IN" b="1" dirty="0"/>
              <a:t>faster</a:t>
            </a:r>
            <a:r>
              <a:rPr lang="en-US" dirty="0"/>
              <a:t> than the rate of reaction of the products.</a:t>
            </a:r>
          </a:p>
          <a:p>
            <a:pPr marL="398463" indent="-398463">
              <a:buNone/>
            </a:pPr>
            <a:r>
              <a:rPr lang="en-US" dirty="0">
                <a:solidFill>
                  <a:schemeClr val="tx2"/>
                </a:solidFill>
              </a:rPr>
              <a:t>C. </a:t>
            </a:r>
            <a:r>
              <a:rPr lang="en-US" dirty="0"/>
              <a:t>At equilibrium, the rate of the forward reaction is </a:t>
            </a:r>
            <a:r>
              <a:rPr lang="en-IN" b="1" dirty="0"/>
              <a:t>equal</a:t>
            </a:r>
            <a:r>
              <a:rPr lang="en-IN" dirty="0"/>
              <a:t> </a:t>
            </a:r>
            <a:r>
              <a:rPr lang="en-US" dirty="0"/>
              <a:t>to the rate of the reverse reaction.</a:t>
            </a:r>
          </a:p>
          <a:p>
            <a:pPr marL="398463" indent="-398463">
              <a:buNone/>
            </a:pPr>
            <a:r>
              <a:rPr lang="en-US" dirty="0">
                <a:solidFill>
                  <a:schemeClr val="tx2"/>
                </a:solidFill>
              </a:rPr>
              <a:t>D. </a:t>
            </a:r>
            <a:r>
              <a:rPr lang="en-US" dirty="0"/>
              <a:t>At equilibrium, the concentrations of the reactants and products </a:t>
            </a:r>
            <a:r>
              <a:rPr lang="en-IN" b="1" dirty="0"/>
              <a:t>do not change</a:t>
            </a:r>
            <a:r>
              <a:rPr lang="en-US" dirty="0"/>
              <a:t>.</a:t>
            </a:r>
          </a:p>
        </p:txBody>
      </p:sp>
    </p:spTree>
    <p:extLst>
      <p:ext uri="{BB962C8B-B14F-4D97-AF65-F5344CB8AC3E}">
        <p14:creationId xmlns:p14="http://schemas.microsoft.com/office/powerpoint/2010/main" val="419018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FD65-3C0E-409B-9D8B-A76417838729}"/>
              </a:ext>
            </a:extLst>
          </p:cNvPr>
          <p:cNvSpPr>
            <a:spLocks noGrp="1"/>
          </p:cNvSpPr>
          <p:nvPr>
            <p:ph type="title"/>
          </p:nvPr>
        </p:nvSpPr>
        <p:spPr/>
        <p:txBody>
          <a:bodyPr/>
          <a:lstStyle/>
          <a:p>
            <a:r>
              <a:rPr lang="en-US" dirty="0"/>
              <a:t>Le </a:t>
            </a:r>
            <a:r>
              <a:rPr lang="en-US" dirty="0" err="1"/>
              <a:t>Châtelier’s</a:t>
            </a:r>
            <a:r>
              <a:rPr lang="en-US" dirty="0"/>
              <a:t> Principle </a:t>
            </a:r>
            <a:r>
              <a:rPr lang="en-US" sz="2000" b="0" dirty="0"/>
              <a:t>(1 of 2)</a:t>
            </a:r>
          </a:p>
        </p:txBody>
      </p:sp>
      <p:pic>
        <p:nvPicPr>
          <p:cNvPr id="14" name="Content Placeholder 13" descr="Core chemistry skill, using le Chatelier’s principle">
            <a:extLst>
              <a:ext uri="{FF2B5EF4-FFF2-40B4-BE49-F238E27FC236}">
                <a16:creationId xmlns:a16="http://schemas.microsoft.com/office/drawing/2014/main" id="{ACF9D585-A02B-484C-852F-A925516ED3F2}"/>
              </a:ext>
            </a:extLst>
          </p:cNvPr>
          <p:cNvPicPr>
            <a:picLocks noGrp="1" noChangeAspect="1"/>
          </p:cNvPicPr>
          <p:nvPr>
            <p:ph sz="quarter" idx="16"/>
          </p:nvPr>
        </p:nvPicPr>
        <p:blipFill>
          <a:blip r:embed="rId2"/>
          <a:stretch>
            <a:fillRect/>
          </a:stretch>
        </p:blipFill>
        <p:spPr>
          <a:xfrm>
            <a:off x="457200" y="1555200"/>
            <a:ext cx="3731075" cy="865707"/>
          </a:xfrm>
          <a:prstGeom prst="rect">
            <a:avLst/>
          </a:prstGeom>
        </p:spPr>
      </p:pic>
      <p:sp>
        <p:nvSpPr>
          <p:cNvPr id="3" name="Content Placeholder 2">
            <a:extLst>
              <a:ext uri="{FF2B5EF4-FFF2-40B4-BE49-F238E27FC236}">
                <a16:creationId xmlns:a16="http://schemas.microsoft.com/office/drawing/2014/main" id="{E4106B74-EC10-4134-B3E9-7FAA783E4D52}"/>
              </a:ext>
            </a:extLst>
          </p:cNvPr>
          <p:cNvSpPr>
            <a:spLocks noGrp="1"/>
          </p:cNvSpPr>
          <p:nvPr>
            <p:ph sz="quarter" idx="14"/>
          </p:nvPr>
        </p:nvSpPr>
        <p:spPr>
          <a:xfrm>
            <a:off x="457200" y="2631600"/>
            <a:ext cx="8229600" cy="2268000"/>
          </a:xfrm>
        </p:spPr>
        <p:txBody>
          <a:bodyPr/>
          <a:lstStyle/>
          <a:p>
            <a:pPr marL="432" indent="0">
              <a:buNone/>
            </a:pPr>
            <a:r>
              <a:rPr lang="en-US" sz="2400" dirty="0"/>
              <a:t>When we alter the concentration of a reactant or product of a system at equilibrium,</a:t>
            </a:r>
          </a:p>
          <a:p>
            <a:r>
              <a:rPr lang="en-US" sz="2400" dirty="0"/>
              <a:t>the rates of the forward and reverse reactions will no longer be equal</a:t>
            </a:r>
          </a:p>
          <a:p>
            <a:r>
              <a:rPr lang="en-US" sz="2400" dirty="0"/>
              <a:t>a stress is placed on the equilibrium</a:t>
            </a:r>
          </a:p>
        </p:txBody>
      </p:sp>
      <p:sp>
        <p:nvSpPr>
          <p:cNvPr id="4" name="Content Placeholder 3">
            <a:extLst>
              <a:ext uri="{FF2B5EF4-FFF2-40B4-BE49-F238E27FC236}">
                <a16:creationId xmlns:a16="http://schemas.microsoft.com/office/drawing/2014/main" id="{99710D03-9D97-48E3-8F3B-72FAB91CA6C7}"/>
              </a:ext>
            </a:extLst>
          </p:cNvPr>
          <p:cNvSpPr>
            <a:spLocks noGrp="1"/>
          </p:cNvSpPr>
          <p:nvPr>
            <p:ph sz="quarter" idx="15"/>
          </p:nvPr>
        </p:nvSpPr>
        <p:spPr>
          <a:xfrm>
            <a:off x="457200" y="5094092"/>
            <a:ext cx="8229600" cy="1192408"/>
          </a:xfrm>
        </p:spPr>
        <p:txBody>
          <a:bodyPr/>
          <a:lstStyle/>
          <a:p>
            <a:pPr marL="432" indent="0">
              <a:buNone/>
            </a:pPr>
            <a:r>
              <a:rPr lang="en-US" sz="2400" b="1" dirty="0"/>
              <a:t>Le </a:t>
            </a:r>
            <a:r>
              <a:rPr lang="en-US" sz="2400" b="1" dirty="0" err="1"/>
              <a:t>Châtelier’s</a:t>
            </a:r>
            <a:r>
              <a:rPr lang="en-US" sz="2400" b="1" dirty="0"/>
              <a:t> principle</a:t>
            </a:r>
            <a:r>
              <a:rPr lang="en-US" sz="2400" dirty="0"/>
              <a:t> states that when equilibrium is disturbed, the rates of the forward and reverse reactions change to relieve that stress and reestablish equilibrium.</a:t>
            </a:r>
          </a:p>
        </p:txBody>
      </p:sp>
    </p:spTree>
    <p:extLst>
      <p:ext uri="{BB962C8B-B14F-4D97-AF65-F5344CB8AC3E}">
        <p14:creationId xmlns:p14="http://schemas.microsoft.com/office/powerpoint/2010/main" val="379786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A8939-5DA4-416D-B2F5-7C8D8E8BC5E4}"/>
              </a:ext>
            </a:extLst>
          </p:cNvPr>
          <p:cNvSpPr>
            <a:spLocks noGrp="1"/>
          </p:cNvSpPr>
          <p:nvPr>
            <p:ph type="title"/>
          </p:nvPr>
        </p:nvSpPr>
        <p:spPr/>
        <p:txBody>
          <a:bodyPr/>
          <a:lstStyle/>
          <a:p>
            <a:r>
              <a:rPr lang="en-US" dirty="0"/>
              <a:t>Naming Acids</a:t>
            </a:r>
          </a:p>
        </p:txBody>
      </p:sp>
      <p:sp>
        <p:nvSpPr>
          <p:cNvPr id="4" name="Content Placeholder 3">
            <a:extLst>
              <a:ext uri="{FF2B5EF4-FFF2-40B4-BE49-F238E27FC236}">
                <a16:creationId xmlns:a16="http://schemas.microsoft.com/office/drawing/2014/main" id="{836C0BDA-0755-4AD1-A0C9-B8268E4342F6}"/>
              </a:ext>
            </a:extLst>
          </p:cNvPr>
          <p:cNvSpPr>
            <a:spLocks noGrp="1"/>
          </p:cNvSpPr>
          <p:nvPr>
            <p:ph sz="quarter" idx="14"/>
          </p:nvPr>
        </p:nvSpPr>
        <p:spPr>
          <a:xfrm>
            <a:off x="457200" y="1555200"/>
            <a:ext cx="3852000" cy="414000"/>
          </a:xfrm>
        </p:spPr>
        <p:txBody>
          <a:bodyPr/>
          <a:lstStyle/>
          <a:p>
            <a:pPr marL="255600"/>
            <a:r>
              <a:rPr lang="en-IN" sz="2400" dirty="0">
                <a:solidFill>
                  <a:schemeClr val="tx1"/>
                </a:solidFill>
              </a:rPr>
              <a:t>Acids with a hydrogen ion</a:t>
            </a:r>
            <a:endParaRPr lang="en-US" sz="2400" dirty="0">
              <a:solidFill>
                <a:schemeClr val="tx1"/>
              </a:solidFill>
            </a:endParaRPr>
          </a:p>
        </p:txBody>
      </p:sp>
      <p:graphicFrame>
        <p:nvGraphicFramePr>
          <p:cNvPr id="14" name="Object 13" descr="H super plus">
            <a:extLst>
              <a:ext uri="{FF2B5EF4-FFF2-40B4-BE49-F238E27FC236}">
                <a16:creationId xmlns:a16="http://schemas.microsoft.com/office/drawing/2014/main" id="{53712204-DC39-48AA-8DAA-72356EE2EAA4}"/>
              </a:ext>
            </a:extLst>
          </p:cNvPr>
          <p:cNvGraphicFramePr>
            <a:graphicFrameLocks noChangeAspect="1"/>
          </p:cNvGraphicFramePr>
          <p:nvPr>
            <p:extLst>
              <p:ext uri="{D42A27DB-BD31-4B8C-83A1-F6EECF244321}">
                <p14:modId xmlns:p14="http://schemas.microsoft.com/office/powerpoint/2010/main" val="1937490334"/>
              </p:ext>
            </p:extLst>
          </p:nvPr>
        </p:nvGraphicFramePr>
        <p:xfrm>
          <a:off x="4378712" y="1511238"/>
          <a:ext cx="596900" cy="419100"/>
        </p:xfrm>
        <a:graphic>
          <a:graphicData uri="http://schemas.openxmlformats.org/presentationml/2006/ole">
            <mc:AlternateContent xmlns:mc="http://schemas.openxmlformats.org/markup-compatibility/2006">
              <mc:Choice xmlns:v="urn:schemas-microsoft-com:vml" Requires="v">
                <p:oleObj spid="_x0000_s2113" name="Equation" r:id="rId3" imgW="596880" imgH="419040" progId="Equation.DSMT4">
                  <p:embed/>
                </p:oleObj>
              </mc:Choice>
              <mc:Fallback>
                <p:oleObj name="Equation" r:id="rId3" imgW="596880" imgH="419040" progId="Equation.DSMT4">
                  <p:embed/>
                  <p:pic>
                    <p:nvPicPr>
                      <p:cNvPr id="14" name="Object 13">
                        <a:extLst>
                          <a:ext uri="{FF2B5EF4-FFF2-40B4-BE49-F238E27FC236}">
                            <a16:creationId xmlns:a16="http://schemas.microsoft.com/office/drawing/2014/main" id="{E7665F69-61E1-48D8-810B-E5A68BB28DF5}"/>
                          </a:ext>
                        </a:extLst>
                      </p:cNvPr>
                      <p:cNvPicPr/>
                      <p:nvPr/>
                    </p:nvPicPr>
                    <p:blipFill>
                      <a:blip r:embed="rId4"/>
                      <a:stretch>
                        <a:fillRect/>
                      </a:stretch>
                    </p:blipFill>
                    <p:spPr>
                      <a:xfrm>
                        <a:off x="4378712" y="1511238"/>
                        <a:ext cx="596900" cy="419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9CD2D35-06CB-4B32-86D1-8D52A00C365E}"/>
              </a:ext>
            </a:extLst>
          </p:cNvPr>
          <p:cNvSpPr>
            <a:spLocks noGrp="1"/>
          </p:cNvSpPr>
          <p:nvPr>
            <p:ph sz="quarter" idx="15"/>
          </p:nvPr>
        </p:nvSpPr>
        <p:spPr>
          <a:xfrm>
            <a:off x="5099920" y="1555200"/>
            <a:ext cx="2235600" cy="414000"/>
          </a:xfrm>
          <a:noFill/>
          <a:ln>
            <a:noFill/>
          </a:ln>
        </p:spPr>
        <p:txBody>
          <a:bodyPr lIns="0" tIns="0" rIns="0" bIns="0" anchor="t" anchorCtr="0"/>
          <a:lstStyle/>
          <a:p>
            <a:pPr marL="0" indent="0">
              <a:buNone/>
            </a:pPr>
            <a:r>
              <a:rPr lang="pt-BR" sz="2400" dirty="0">
                <a:solidFill>
                  <a:schemeClr val="tx1"/>
                </a:solidFill>
              </a:rPr>
              <a:t>and a nonmetal</a:t>
            </a:r>
          </a:p>
        </p:txBody>
      </p:sp>
      <p:graphicFrame>
        <p:nvGraphicFramePr>
          <p:cNvPr id="15" name="Object 14" descr="or C N super minus">
            <a:extLst>
              <a:ext uri="{FF2B5EF4-FFF2-40B4-BE49-F238E27FC236}">
                <a16:creationId xmlns:a16="http://schemas.microsoft.com/office/drawing/2014/main" id="{CD0D25BD-F47B-4347-9545-3B8B96E49CF9}"/>
              </a:ext>
            </a:extLst>
          </p:cNvPr>
          <p:cNvGraphicFramePr>
            <a:graphicFrameLocks noChangeAspect="1"/>
          </p:cNvGraphicFramePr>
          <p:nvPr>
            <p:extLst>
              <p:ext uri="{D42A27DB-BD31-4B8C-83A1-F6EECF244321}">
                <p14:modId xmlns:p14="http://schemas.microsoft.com/office/powerpoint/2010/main" val="3145553702"/>
              </p:ext>
            </p:extLst>
          </p:nvPr>
        </p:nvGraphicFramePr>
        <p:xfrm>
          <a:off x="7408672" y="1512000"/>
          <a:ext cx="1168400" cy="431800"/>
        </p:xfrm>
        <a:graphic>
          <a:graphicData uri="http://schemas.openxmlformats.org/presentationml/2006/ole">
            <mc:AlternateContent xmlns:mc="http://schemas.openxmlformats.org/markup-compatibility/2006">
              <mc:Choice xmlns:v="urn:schemas-microsoft-com:vml" Requires="v">
                <p:oleObj spid="_x0000_s2114" name="Equation" r:id="rId5" imgW="1168200" imgH="431640" progId="Equation.DSMT4">
                  <p:embed/>
                </p:oleObj>
              </mc:Choice>
              <mc:Fallback>
                <p:oleObj name="Equation" r:id="rId5" imgW="1168200" imgH="431640" progId="Equation.DSMT4">
                  <p:embed/>
                  <p:pic>
                    <p:nvPicPr>
                      <p:cNvPr id="14" name="Object 13">
                        <a:extLst>
                          <a:ext uri="{FF2B5EF4-FFF2-40B4-BE49-F238E27FC236}">
                            <a16:creationId xmlns:a16="http://schemas.microsoft.com/office/drawing/2014/main" id="{53712204-DC39-48AA-8DAA-72356EE2EAA4}"/>
                          </a:ext>
                        </a:extLst>
                      </p:cNvPr>
                      <p:cNvPicPr/>
                      <p:nvPr/>
                    </p:nvPicPr>
                    <p:blipFill>
                      <a:blip r:embed="rId6"/>
                      <a:stretch>
                        <a:fillRect/>
                      </a:stretch>
                    </p:blipFill>
                    <p:spPr>
                      <a:xfrm>
                        <a:off x="7408672" y="1512000"/>
                        <a:ext cx="1168400" cy="4318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BD0C268-4665-4233-B0A4-68BD699ABFC9}"/>
              </a:ext>
            </a:extLst>
          </p:cNvPr>
          <p:cNvSpPr>
            <a:spLocks noGrp="1"/>
          </p:cNvSpPr>
          <p:nvPr>
            <p:ph sz="quarter" idx="16"/>
          </p:nvPr>
        </p:nvSpPr>
        <p:spPr>
          <a:xfrm>
            <a:off x="457199" y="2057346"/>
            <a:ext cx="8229600" cy="996750"/>
          </a:xfrm>
          <a:noFill/>
          <a:ln>
            <a:noFill/>
          </a:ln>
        </p:spPr>
        <p:txBody>
          <a:bodyPr lIns="0" tIns="0" rIns="0" bIns="0" anchor="t" anchorCtr="0"/>
          <a:lstStyle/>
          <a:p>
            <a:pPr marL="255600" indent="0">
              <a:buNone/>
            </a:pPr>
            <a:r>
              <a:rPr lang="en-IN" sz="2400" dirty="0">
                <a:solidFill>
                  <a:schemeClr val="tx1"/>
                </a:solidFill>
              </a:rPr>
              <a:t>ion are named with the prefix </a:t>
            </a:r>
            <a:r>
              <a:rPr lang="en-IN" sz="2400" b="1" dirty="0">
                <a:solidFill>
                  <a:schemeClr val="tx1"/>
                </a:solidFill>
              </a:rPr>
              <a:t>hydro</a:t>
            </a:r>
            <a:r>
              <a:rPr lang="en-IN" sz="2400" dirty="0">
                <a:solidFill>
                  <a:schemeClr val="tx1"/>
                </a:solidFill>
              </a:rPr>
              <a:t> and end with </a:t>
            </a:r>
            <a:r>
              <a:rPr lang="en-IN" sz="2400" b="1" dirty="0" err="1">
                <a:solidFill>
                  <a:schemeClr val="tx1"/>
                </a:solidFill>
              </a:rPr>
              <a:t>ic</a:t>
            </a:r>
            <a:r>
              <a:rPr lang="en-IN" sz="2400" b="1" dirty="0">
                <a:solidFill>
                  <a:schemeClr val="tx1"/>
                </a:solidFill>
              </a:rPr>
              <a:t> acid</a:t>
            </a:r>
            <a:r>
              <a:rPr lang="en-IN" sz="2400" dirty="0">
                <a:solidFill>
                  <a:schemeClr val="tx1"/>
                </a:solidFill>
              </a:rPr>
              <a:t>.</a:t>
            </a:r>
          </a:p>
          <a:p>
            <a:pPr marL="255600" indent="0">
              <a:buNone/>
            </a:pPr>
            <a:r>
              <a:rPr lang="pt-BR" sz="2400" dirty="0">
                <a:solidFill>
                  <a:schemeClr val="tx1"/>
                </a:solidFill>
              </a:rPr>
              <a:t>H</a:t>
            </a:r>
            <a:r>
              <a:rPr lang="pt-BR" sz="100" dirty="0">
                <a:solidFill>
                  <a:schemeClr val="tx1"/>
                </a:solidFill>
              </a:rPr>
              <a:t> </a:t>
            </a:r>
            <a:r>
              <a:rPr lang="pt-BR" sz="2400" dirty="0">
                <a:solidFill>
                  <a:schemeClr val="tx1"/>
                </a:solidFill>
              </a:rPr>
              <a:t>C</a:t>
            </a:r>
            <a:r>
              <a:rPr lang="pt-BR" sz="100" dirty="0">
                <a:solidFill>
                  <a:schemeClr val="tx1"/>
                </a:solidFill>
              </a:rPr>
              <a:t> </a:t>
            </a:r>
            <a:r>
              <a:rPr lang="pt-BR" sz="2400" dirty="0">
                <a:solidFill>
                  <a:schemeClr val="tx1"/>
                </a:solidFill>
              </a:rPr>
              <a:t>l </a:t>
            </a:r>
            <a:r>
              <a:rPr lang="pt-BR" sz="2400" b="1" dirty="0">
                <a:solidFill>
                  <a:schemeClr val="tx1"/>
                </a:solidFill>
              </a:rPr>
              <a:t>hydro</a:t>
            </a:r>
            <a:r>
              <a:rPr lang="pt-BR" sz="2400" dirty="0">
                <a:solidFill>
                  <a:schemeClr val="tx1"/>
                </a:solidFill>
              </a:rPr>
              <a:t>chlor</a:t>
            </a:r>
            <a:r>
              <a:rPr lang="pt-BR" sz="2400" b="1" dirty="0">
                <a:solidFill>
                  <a:schemeClr val="tx1"/>
                </a:solidFill>
              </a:rPr>
              <a:t>ic</a:t>
            </a:r>
            <a:r>
              <a:rPr lang="pt-BR" sz="2400" dirty="0">
                <a:solidFill>
                  <a:schemeClr val="tx1"/>
                </a:solidFill>
              </a:rPr>
              <a:t> </a:t>
            </a:r>
            <a:r>
              <a:rPr lang="pt-BR" sz="2400" b="1" dirty="0">
                <a:solidFill>
                  <a:schemeClr val="tx1"/>
                </a:solidFill>
              </a:rPr>
              <a:t>acid</a:t>
            </a:r>
          </a:p>
        </p:txBody>
      </p:sp>
      <p:sp>
        <p:nvSpPr>
          <p:cNvPr id="7" name="Content Placeholder 6">
            <a:extLst>
              <a:ext uri="{FF2B5EF4-FFF2-40B4-BE49-F238E27FC236}">
                <a16:creationId xmlns:a16="http://schemas.microsoft.com/office/drawing/2014/main" id="{880F988C-F3BE-487A-91F9-265E4436766C}"/>
              </a:ext>
            </a:extLst>
          </p:cNvPr>
          <p:cNvSpPr>
            <a:spLocks noGrp="1"/>
          </p:cNvSpPr>
          <p:nvPr>
            <p:ph sz="quarter" idx="17"/>
          </p:nvPr>
        </p:nvSpPr>
        <p:spPr>
          <a:xfrm>
            <a:off x="457200" y="3335937"/>
            <a:ext cx="3852000" cy="414000"/>
          </a:xfrm>
          <a:noFill/>
          <a:ln>
            <a:noFill/>
          </a:ln>
        </p:spPr>
        <p:txBody>
          <a:bodyPr lIns="0" tIns="0" rIns="0" bIns="0" anchor="t" anchorCtr="0"/>
          <a:lstStyle/>
          <a:p>
            <a:pPr marL="255600"/>
            <a:r>
              <a:rPr lang="en-IN" sz="2400" dirty="0">
                <a:solidFill>
                  <a:schemeClr val="tx1"/>
                </a:solidFill>
              </a:rPr>
              <a:t>Acids with a hydrogen ion</a:t>
            </a:r>
          </a:p>
        </p:txBody>
      </p:sp>
      <p:graphicFrame>
        <p:nvGraphicFramePr>
          <p:cNvPr id="16" name="Object 15" descr="H super plus">
            <a:extLst>
              <a:ext uri="{FF2B5EF4-FFF2-40B4-BE49-F238E27FC236}">
                <a16:creationId xmlns:a16="http://schemas.microsoft.com/office/drawing/2014/main" id="{FE1E692A-9A72-432B-B341-58E072D4AC72}"/>
              </a:ext>
            </a:extLst>
          </p:cNvPr>
          <p:cNvGraphicFramePr>
            <a:graphicFrameLocks noChangeAspect="1"/>
          </p:cNvGraphicFramePr>
          <p:nvPr>
            <p:extLst>
              <p:ext uri="{D42A27DB-BD31-4B8C-83A1-F6EECF244321}">
                <p14:modId xmlns:p14="http://schemas.microsoft.com/office/powerpoint/2010/main" val="347913490"/>
              </p:ext>
            </p:extLst>
          </p:nvPr>
        </p:nvGraphicFramePr>
        <p:xfrm>
          <a:off x="4378711" y="3312549"/>
          <a:ext cx="596900" cy="419100"/>
        </p:xfrm>
        <a:graphic>
          <a:graphicData uri="http://schemas.openxmlformats.org/presentationml/2006/ole">
            <mc:AlternateContent xmlns:mc="http://schemas.openxmlformats.org/markup-compatibility/2006">
              <mc:Choice xmlns:v="urn:schemas-microsoft-com:vml" Requires="v">
                <p:oleObj spid="_x0000_s2115" name="Equation" r:id="rId7" imgW="596880" imgH="419040" progId="Equation.DSMT4">
                  <p:embed/>
                </p:oleObj>
              </mc:Choice>
              <mc:Fallback>
                <p:oleObj name="Equation" r:id="rId7" imgW="596880" imgH="419040" progId="Equation.DSMT4">
                  <p:embed/>
                  <p:pic>
                    <p:nvPicPr>
                      <p:cNvPr id="14" name="Object 13">
                        <a:extLst>
                          <a:ext uri="{FF2B5EF4-FFF2-40B4-BE49-F238E27FC236}">
                            <a16:creationId xmlns:a16="http://schemas.microsoft.com/office/drawing/2014/main" id="{53712204-DC39-48AA-8DAA-72356EE2EAA4}"/>
                          </a:ext>
                        </a:extLst>
                      </p:cNvPr>
                      <p:cNvPicPr/>
                      <p:nvPr/>
                    </p:nvPicPr>
                    <p:blipFill>
                      <a:blip r:embed="rId4"/>
                      <a:stretch>
                        <a:fillRect/>
                      </a:stretch>
                    </p:blipFill>
                    <p:spPr>
                      <a:xfrm>
                        <a:off x="4378711" y="3312549"/>
                        <a:ext cx="596900" cy="4191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7FB7628D-86D6-4D22-B8B7-986EFD2F8359}"/>
              </a:ext>
            </a:extLst>
          </p:cNvPr>
          <p:cNvSpPr>
            <a:spLocks noGrp="1"/>
          </p:cNvSpPr>
          <p:nvPr>
            <p:ph sz="quarter" idx="18"/>
          </p:nvPr>
        </p:nvSpPr>
        <p:spPr>
          <a:xfrm>
            <a:off x="5067300" y="3337200"/>
            <a:ext cx="3619499" cy="414000"/>
          </a:xfrm>
          <a:noFill/>
          <a:ln>
            <a:noFill/>
          </a:ln>
        </p:spPr>
        <p:txBody>
          <a:bodyPr lIns="0" tIns="0" rIns="0" bIns="0" anchor="t" anchorCtr="0"/>
          <a:lstStyle/>
          <a:p>
            <a:pPr marL="0" indent="0">
              <a:buNone/>
            </a:pPr>
            <a:r>
              <a:rPr lang="en-IN" sz="2400" dirty="0">
                <a:solidFill>
                  <a:schemeClr val="tx1"/>
                </a:solidFill>
              </a:rPr>
              <a:t>and a polyatomic ion are</a:t>
            </a:r>
          </a:p>
        </p:txBody>
      </p:sp>
      <p:sp>
        <p:nvSpPr>
          <p:cNvPr id="9" name="Content Placeholder 8">
            <a:extLst>
              <a:ext uri="{FF2B5EF4-FFF2-40B4-BE49-F238E27FC236}">
                <a16:creationId xmlns:a16="http://schemas.microsoft.com/office/drawing/2014/main" id="{41847B34-55FE-4867-8F30-1D36E03F566A}"/>
              </a:ext>
            </a:extLst>
          </p:cNvPr>
          <p:cNvSpPr>
            <a:spLocks noGrp="1"/>
          </p:cNvSpPr>
          <p:nvPr>
            <p:ph sz="quarter" idx="19"/>
          </p:nvPr>
        </p:nvSpPr>
        <p:spPr>
          <a:xfrm>
            <a:off x="457198" y="3818157"/>
            <a:ext cx="8229600" cy="790420"/>
          </a:xfrm>
          <a:noFill/>
          <a:ln>
            <a:noFill/>
          </a:ln>
        </p:spPr>
        <p:txBody>
          <a:bodyPr lIns="0" tIns="0" rIns="0" bIns="0" anchor="t" anchorCtr="0"/>
          <a:lstStyle/>
          <a:p>
            <a:pPr marL="255600" indent="0">
              <a:buNone/>
            </a:pPr>
            <a:r>
              <a:rPr lang="en-IN" sz="2400" dirty="0">
                <a:solidFill>
                  <a:schemeClr val="tx1"/>
                </a:solidFill>
              </a:rPr>
              <a:t>named by changing the end of the name of the polyatomic ion from</a:t>
            </a:r>
          </a:p>
        </p:txBody>
      </p:sp>
      <p:graphicFrame>
        <p:nvGraphicFramePr>
          <p:cNvPr id="17" name="Table 17">
            <a:extLst>
              <a:ext uri="{FF2B5EF4-FFF2-40B4-BE49-F238E27FC236}">
                <a16:creationId xmlns:a16="http://schemas.microsoft.com/office/drawing/2014/main" id="{FBBF8D65-D7F6-4ED4-AE08-4AB592A77A8E}"/>
              </a:ext>
            </a:extLst>
          </p:cNvPr>
          <p:cNvGraphicFramePr>
            <a:graphicFrameLocks noGrp="1"/>
          </p:cNvGraphicFramePr>
          <p:nvPr>
            <p:ph sz="quarter" idx="20"/>
            <p:extLst>
              <p:ext uri="{D42A27DB-BD31-4B8C-83A1-F6EECF244321}">
                <p14:modId xmlns:p14="http://schemas.microsoft.com/office/powerpoint/2010/main" val="618959827"/>
              </p:ext>
            </p:extLst>
          </p:nvPr>
        </p:nvGraphicFramePr>
        <p:xfrm>
          <a:off x="839722" y="4782057"/>
          <a:ext cx="6094800" cy="1296000"/>
        </p:xfrm>
        <a:graphic>
          <a:graphicData uri="http://schemas.openxmlformats.org/drawingml/2006/table">
            <a:tbl>
              <a:tblPr firstRow="1" bandRow="1">
                <a:tableStyleId>{2D5ABB26-0587-4C30-8999-92F81FD0307C}</a:tableStyleId>
              </a:tblPr>
              <a:tblGrid>
                <a:gridCol w="2635200">
                  <a:extLst>
                    <a:ext uri="{9D8B030D-6E8A-4147-A177-3AD203B41FA5}">
                      <a16:colId xmlns:a16="http://schemas.microsoft.com/office/drawing/2014/main" val="4179846430"/>
                    </a:ext>
                  </a:extLst>
                </a:gridCol>
                <a:gridCol w="500400">
                  <a:extLst>
                    <a:ext uri="{9D8B030D-6E8A-4147-A177-3AD203B41FA5}">
                      <a16:colId xmlns:a16="http://schemas.microsoft.com/office/drawing/2014/main" val="1943432251"/>
                    </a:ext>
                  </a:extLst>
                </a:gridCol>
                <a:gridCol w="2959200">
                  <a:extLst>
                    <a:ext uri="{9D8B030D-6E8A-4147-A177-3AD203B41FA5}">
                      <a16:colId xmlns:a16="http://schemas.microsoft.com/office/drawing/2014/main" val="2861321125"/>
                    </a:ext>
                  </a:extLst>
                </a:gridCol>
              </a:tblGrid>
              <a:tr h="432000">
                <a:tc>
                  <a:txBody>
                    <a:bodyPr/>
                    <a:lstStyle/>
                    <a:p>
                      <a:r>
                        <a:rPr lang="en-US" sz="2000" b="1" dirty="0">
                          <a:solidFill>
                            <a:schemeClr val="tx1"/>
                          </a:solidFill>
                        </a:rPr>
                        <a:t>ate</a:t>
                      </a:r>
                      <a:r>
                        <a:rPr lang="en-US" sz="2000" dirty="0">
                          <a:solidFill>
                            <a:schemeClr val="tx1"/>
                          </a:solidFill>
                        </a:rPr>
                        <a:t> to </a:t>
                      </a:r>
                      <a:r>
                        <a:rPr lang="en-US" sz="2000" b="1" dirty="0">
                          <a:solidFill>
                            <a:schemeClr val="tx1"/>
                          </a:solidFill>
                        </a:rPr>
                        <a:t>ic acid</a:t>
                      </a:r>
                      <a:endParaRPr lang="en-US" sz="20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solidFill>
                            <a:schemeClr val="tx1"/>
                          </a:solidFill>
                        </a:rPr>
                        <a:t>or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solidFill>
                            <a:schemeClr val="tx1"/>
                          </a:solidFill>
                        </a:rPr>
                        <a:t>ite</a:t>
                      </a:r>
                      <a:r>
                        <a:rPr lang="en-US" sz="2000" dirty="0">
                          <a:solidFill>
                            <a:schemeClr val="tx1"/>
                          </a:solidFill>
                        </a:rPr>
                        <a:t> to </a:t>
                      </a:r>
                      <a:r>
                        <a:rPr lang="en-US" sz="2000" b="1" dirty="0">
                          <a:solidFill>
                            <a:schemeClr val="tx1"/>
                          </a:solidFill>
                        </a:rPr>
                        <a:t>ous acid</a:t>
                      </a:r>
                      <a:endParaRPr lang="en-US" sz="20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6057713"/>
                  </a:ext>
                </a:extLst>
              </a:tr>
              <a:tr h="432000">
                <a:tc>
                  <a:txBody>
                    <a:bodyPr/>
                    <a:lstStyle/>
                    <a:p>
                      <a:r>
                        <a:rPr lang="en-US" sz="500" b="0" dirty="0">
                          <a:solidFill>
                            <a:schemeClr val="tx1"/>
                          </a:solidFill>
                        </a:rPr>
                        <a:t>C l O sub 3 super minus chlorate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 dirty="0">
                          <a:solidFill>
                            <a:schemeClr val="tx1"/>
                          </a:solidFill>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00" b="1" dirty="0">
                          <a:solidFill>
                            <a:schemeClr val="tx1"/>
                          </a:solidFill>
                        </a:rPr>
                        <a:t>C l O sub 2 super minus chlorite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0935007"/>
                  </a:ext>
                </a:extLst>
              </a:tr>
              <a:tr h="432000">
                <a:tc>
                  <a:txBody>
                    <a:bodyPr/>
                    <a:lstStyle/>
                    <a:p>
                      <a:r>
                        <a:rPr lang="pt-BR" sz="500" b="1" dirty="0">
                          <a:solidFill>
                            <a:schemeClr val="tx1"/>
                          </a:solidFill>
                        </a:rPr>
                        <a:t>H C l O sub 3 chloric acid</a:t>
                      </a:r>
                      <a:endParaRPr lang="en-US" sz="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500" dirty="0">
                          <a:solidFill>
                            <a:schemeClr val="tx1"/>
                          </a:solidFill>
                        </a:rPr>
                        <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00" b="1" dirty="0">
                          <a:solidFill>
                            <a:schemeClr val="tx1"/>
                          </a:solidFill>
                        </a:rPr>
                        <a:t>H C l O sub 2 chlorous acid</a:t>
                      </a:r>
                      <a:endParaRPr lang="en-US" sz="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1596089"/>
                  </a:ext>
                </a:extLst>
              </a:tr>
            </a:tbl>
          </a:graphicData>
        </a:graphic>
      </p:graphicFrame>
      <p:graphicFrame>
        <p:nvGraphicFramePr>
          <p:cNvPr id="18" name="Object 17">
            <a:extLst>
              <a:ext uri="{FF2B5EF4-FFF2-40B4-BE49-F238E27FC236}">
                <a16:creationId xmlns:a16="http://schemas.microsoft.com/office/drawing/2014/main" id="{028EDABE-1704-41EA-A5D7-E0E3278DB3A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590641697"/>
              </p:ext>
            </p:extLst>
          </p:nvPr>
        </p:nvGraphicFramePr>
        <p:xfrm>
          <a:off x="900636" y="5240911"/>
          <a:ext cx="1701800" cy="381000"/>
        </p:xfrm>
        <a:graphic>
          <a:graphicData uri="http://schemas.openxmlformats.org/presentationml/2006/ole">
            <mc:AlternateContent xmlns:mc="http://schemas.openxmlformats.org/markup-compatibility/2006">
              <mc:Choice xmlns:v="urn:schemas-microsoft-com:vml" Requires="v">
                <p:oleObj spid="_x0000_s2116" name="Equation" r:id="rId8" imgW="1701720" imgH="380880" progId="Equation.DSMT4">
                  <p:embed/>
                </p:oleObj>
              </mc:Choice>
              <mc:Fallback>
                <p:oleObj name="Equation" r:id="rId8" imgW="1701720" imgH="380880" progId="Equation.DSMT4">
                  <p:embed/>
                  <p:pic>
                    <p:nvPicPr>
                      <p:cNvPr id="0" name=""/>
                      <p:cNvPicPr/>
                      <p:nvPr/>
                    </p:nvPicPr>
                    <p:blipFill>
                      <a:blip r:embed="rId9"/>
                      <a:stretch>
                        <a:fillRect/>
                      </a:stretch>
                    </p:blipFill>
                    <p:spPr>
                      <a:xfrm>
                        <a:off x="900636" y="5240911"/>
                        <a:ext cx="1701800" cy="381000"/>
                      </a:xfrm>
                      <a:prstGeom prst="rect">
                        <a:avLst/>
                      </a:prstGeom>
                      <a:solidFill>
                        <a:schemeClr val="bg1"/>
                      </a:solidFill>
                    </p:spPr>
                  </p:pic>
                </p:oleObj>
              </mc:Fallback>
            </mc:AlternateContent>
          </a:graphicData>
        </a:graphic>
      </p:graphicFrame>
      <p:graphicFrame>
        <p:nvGraphicFramePr>
          <p:cNvPr id="19" name="Object 18">
            <a:extLst>
              <a:ext uri="{FF2B5EF4-FFF2-40B4-BE49-F238E27FC236}">
                <a16:creationId xmlns:a16="http://schemas.microsoft.com/office/drawing/2014/main" id="{F2A145FC-FC20-4EEE-823C-40665C7721E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452690081"/>
              </p:ext>
            </p:extLst>
          </p:nvPr>
        </p:nvGraphicFramePr>
        <p:xfrm>
          <a:off x="4056173" y="5248459"/>
          <a:ext cx="1638300" cy="381000"/>
        </p:xfrm>
        <a:graphic>
          <a:graphicData uri="http://schemas.openxmlformats.org/presentationml/2006/ole">
            <mc:AlternateContent xmlns:mc="http://schemas.openxmlformats.org/markup-compatibility/2006">
              <mc:Choice xmlns:v="urn:schemas-microsoft-com:vml" Requires="v">
                <p:oleObj spid="_x0000_s2117" name="Equation" r:id="rId10" imgW="1638000" imgH="380880" progId="Equation.DSMT4">
                  <p:embed/>
                </p:oleObj>
              </mc:Choice>
              <mc:Fallback>
                <p:oleObj name="Equation" r:id="rId10" imgW="1638000" imgH="380880" progId="Equation.DSMT4">
                  <p:embed/>
                  <p:pic>
                    <p:nvPicPr>
                      <p:cNvPr id="18" name="Object 17">
                        <a:extLst>
                          <a:ext uri="{FF2B5EF4-FFF2-40B4-BE49-F238E27FC236}">
                            <a16:creationId xmlns:a16="http://schemas.microsoft.com/office/drawing/2014/main" id="{028EDABE-1704-41EA-A5D7-E0E3278DB3AA}"/>
                          </a:ext>
                        </a:extLst>
                      </p:cNvPr>
                      <p:cNvPicPr/>
                      <p:nvPr/>
                    </p:nvPicPr>
                    <p:blipFill>
                      <a:blip r:embed="rId11"/>
                      <a:stretch>
                        <a:fillRect/>
                      </a:stretch>
                    </p:blipFill>
                    <p:spPr>
                      <a:xfrm>
                        <a:off x="4056173" y="5248459"/>
                        <a:ext cx="1638300" cy="381000"/>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7ACA9BD3-DFA2-4021-B99C-E9A12316779A}"/>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134580029"/>
              </p:ext>
            </p:extLst>
          </p:nvPr>
        </p:nvGraphicFramePr>
        <p:xfrm>
          <a:off x="900636" y="5700707"/>
          <a:ext cx="2171700" cy="330200"/>
        </p:xfrm>
        <a:graphic>
          <a:graphicData uri="http://schemas.openxmlformats.org/presentationml/2006/ole">
            <mc:AlternateContent xmlns:mc="http://schemas.openxmlformats.org/markup-compatibility/2006">
              <mc:Choice xmlns:v="urn:schemas-microsoft-com:vml" Requires="v">
                <p:oleObj spid="_x0000_s2118" name="Equation" r:id="rId12" imgW="2171520" imgH="330120" progId="Equation.DSMT4">
                  <p:embed/>
                </p:oleObj>
              </mc:Choice>
              <mc:Fallback>
                <p:oleObj name="Equation" r:id="rId12" imgW="2171520" imgH="330120" progId="Equation.DSMT4">
                  <p:embed/>
                  <p:pic>
                    <p:nvPicPr>
                      <p:cNvPr id="18" name="Object 17">
                        <a:extLst>
                          <a:ext uri="{FF2B5EF4-FFF2-40B4-BE49-F238E27FC236}">
                            <a16:creationId xmlns:a16="http://schemas.microsoft.com/office/drawing/2014/main" id="{028EDABE-1704-41EA-A5D7-E0E3278DB3AA}"/>
                          </a:ext>
                        </a:extLst>
                      </p:cNvPr>
                      <p:cNvPicPr/>
                      <p:nvPr/>
                    </p:nvPicPr>
                    <p:blipFill>
                      <a:blip r:embed="rId13"/>
                      <a:stretch>
                        <a:fillRect/>
                      </a:stretch>
                    </p:blipFill>
                    <p:spPr>
                      <a:xfrm>
                        <a:off x="900636" y="5700707"/>
                        <a:ext cx="2171700" cy="330200"/>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FAAE6991-BF46-4292-B5C3-D8461444169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990668"/>
              </p:ext>
            </p:extLst>
          </p:nvPr>
        </p:nvGraphicFramePr>
        <p:xfrm>
          <a:off x="4056173" y="5688658"/>
          <a:ext cx="2400300" cy="330200"/>
        </p:xfrm>
        <a:graphic>
          <a:graphicData uri="http://schemas.openxmlformats.org/presentationml/2006/ole">
            <mc:AlternateContent xmlns:mc="http://schemas.openxmlformats.org/markup-compatibility/2006">
              <mc:Choice xmlns:v="urn:schemas-microsoft-com:vml" Requires="v">
                <p:oleObj spid="_x0000_s2119" name="Equation" r:id="rId14" imgW="2400120" imgH="330120" progId="Equation.DSMT4">
                  <p:embed/>
                </p:oleObj>
              </mc:Choice>
              <mc:Fallback>
                <p:oleObj name="Equation" r:id="rId14" imgW="2400120" imgH="330120" progId="Equation.DSMT4">
                  <p:embed/>
                  <p:pic>
                    <p:nvPicPr>
                      <p:cNvPr id="20" name="Object 19">
                        <a:extLst>
                          <a:ext uri="{FF2B5EF4-FFF2-40B4-BE49-F238E27FC236}">
                            <a16:creationId xmlns:a16="http://schemas.microsoft.com/office/drawing/2014/main" id="{7ACA9BD3-DFA2-4021-B99C-E9A12316779A}"/>
                          </a:ext>
                        </a:extLst>
                      </p:cNvPr>
                      <p:cNvPicPr/>
                      <p:nvPr/>
                    </p:nvPicPr>
                    <p:blipFill>
                      <a:blip r:embed="rId15"/>
                      <a:stretch>
                        <a:fillRect/>
                      </a:stretch>
                    </p:blipFill>
                    <p:spPr>
                      <a:xfrm>
                        <a:off x="4056173" y="5688658"/>
                        <a:ext cx="2400300" cy="3302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1645767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EB6D1-1A48-4ED7-AC10-8F0EB5FC7AD7}"/>
              </a:ext>
            </a:extLst>
          </p:cNvPr>
          <p:cNvSpPr>
            <a:spLocks noGrp="1"/>
          </p:cNvSpPr>
          <p:nvPr>
            <p:ph type="title"/>
          </p:nvPr>
        </p:nvSpPr>
        <p:spPr/>
        <p:txBody>
          <a:bodyPr/>
          <a:lstStyle/>
          <a:p>
            <a:r>
              <a:rPr lang="en-US" dirty="0"/>
              <a:t>Le </a:t>
            </a:r>
            <a:r>
              <a:rPr lang="en-US" dirty="0" err="1"/>
              <a:t>Châtelier’s</a:t>
            </a:r>
            <a:r>
              <a:rPr lang="en-US" dirty="0"/>
              <a:t> Principle </a:t>
            </a:r>
            <a:r>
              <a:rPr lang="en-US" sz="2000" b="0" dirty="0"/>
              <a:t>(2 of 2)</a:t>
            </a:r>
            <a:endParaRPr lang="en-US" dirty="0"/>
          </a:p>
        </p:txBody>
      </p:sp>
      <p:pic>
        <p:nvPicPr>
          <p:cNvPr id="5" name="Content Placeholder 4" descr="Three sets of tanks show the process of equilibrium. For long description in Notes pane, press F6.">
            <a:extLst>
              <a:ext uri="{FF2B5EF4-FFF2-40B4-BE49-F238E27FC236}">
                <a16:creationId xmlns:a16="http://schemas.microsoft.com/office/drawing/2014/main" id="{E768858C-34C7-4D42-96DF-D439A8592C01}"/>
              </a:ext>
            </a:extLst>
          </p:cNvPr>
          <p:cNvPicPr>
            <a:picLocks noGrp="1" noChangeAspect="1"/>
          </p:cNvPicPr>
          <p:nvPr>
            <p:ph sz="quarter" idx="13"/>
          </p:nvPr>
        </p:nvPicPr>
        <p:blipFill>
          <a:blip r:embed="rId3"/>
          <a:stretch>
            <a:fillRect/>
          </a:stretch>
        </p:blipFill>
        <p:spPr>
          <a:xfrm>
            <a:off x="457200" y="2588131"/>
            <a:ext cx="8096190" cy="2017951"/>
          </a:xfrm>
          <a:prstGeom prst="rect">
            <a:avLst/>
          </a:prstGeom>
        </p:spPr>
      </p:pic>
    </p:spTree>
    <p:extLst>
      <p:ext uri="{BB962C8B-B14F-4D97-AF65-F5344CB8AC3E}">
        <p14:creationId xmlns:p14="http://schemas.microsoft.com/office/powerpoint/2010/main" val="2566782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E8C0-00E3-4099-8382-47C409A10EE9}"/>
              </a:ext>
            </a:extLst>
          </p:cNvPr>
          <p:cNvSpPr>
            <a:spLocks noGrp="1"/>
          </p:cNvSpPr>
          <p:nvPr>
            <p:ph type="title"/>
          </p:nvPr>
        </p:nvSpPr>
        <p:spPr>
          <a:xfrm>
            <a:off x="457199" y="215371"/>
            <a:ext cx="8495071" cy="1097279"/>
          </a:xfrm>
        </p:spPr>
        <p:txBody>
          <a:bodyPr/>
          <a:lstStyle/>
          <a:p>
            <a:r>
              <a:rPr lang="en-US" sz="3400" dirty="0"/>
              <a:t>Concentration Changes, Equilibrium </a:t>
            </a:r>
            <a:r>
              <a:rPr lang="en-US" sz="2000" b="0" dirty="0"/>
              <a:t>(1 of 4)</a:t>
            </a:r>
          </a:p>
        </p:txBody>
      </p:sp>
      <p:sp>
        <p:nvSpPr>
          <p:cNvPr id="4" name="Content Placeholder 3">
            <a:extLst>
              <a:ext uri="{FF2B5EF4-FFF2-40B4-BE49-F238E27FC236}">
                <a16:creationId xmlns:a16="http://schemas.microsoft.com/office/drawing/2014/main" id="{6B164A3F-3E50-45BD-8B61-A27D1AE2EDFA}"/>
              </a:ext>
            </a:extLst>
          </p:cNvPr>
          <p:cNvSpPr>
            <a:spLocks noGrp="1"/>
          </p:cNvSpPr>
          <p:nvPr>
            <p:ph sz="quarter" idx="14"/>
          </p:nvPr>
        </p:nvSpPr>
        <p:spPr>
          <a:xfrm>
            <a:off x="454672" y="1468121"/>
            <a:ext cx="8357900" cy="482600"/>
          </a:xfrm>
        </p:spPr>
        <p:txBody>
          <a:bodyPr/>
          <a:lstStyle/>
          <a:p>
            <a:pPr marL="432" indent="0">
              <a:buNone/>
            </a:pPr>
            <a:r>
              <a:rPr lang="en-US" sz="2400" dirty="0"/>
              <a:t>Given the equilibrium reaction, adding </a:t>
            </a:r>
            <a:r>
              <a:rPr lang="en-US" sz="2400" b="1" dirty="0"/>
              <a:t>more H</a:t>
            </a:r>
            <a:r>
              <a:rPr lang="en-US" sz="100" b="1" dirty="0"/>
              <a:t> </a:t>
            </a:r>
            <a:r>
              <a:rPr lang="en-US" sz="2400" b="1" dirty="0"/>
              <a:t>F</a:t>
            </a:r>
          </a:p>
        </p:txBody>
      </p:sp>
      <p:graphicFrame>
        <p:nvGraphicFramePr>
          <p:cNvPr id="6" name="Object 5" descr="H F, aqueous, plus H 2 O, liquid, yields F minus, aqueous, plus H 3 O plus, aqueous.">
            <a:extLst>
              <a:ext uri="{FF2B5EF4-FFF2-40B4-BE49-F238E27FC236}">
                <a16:creationId xmlns:a16="http://schemas.microsoft.com/office/drawing/2014/main" id="{1950E32A-85B3-48D7-A713-8476623A3C2D}"/>
              </a:ext>
            </a:extLst>
          </p:cNvPr>
          <p:cNvGraphicFramePr>
            <a:graphicFrameLocks noChangeAspect="1"/>
          </p:cNvGraphicFramePr>
          <p:nvPr>
            <p:extLst/>
          </p:nvPr>
        </p:nvGraphicFramePr>
        <p:xfrm>
          <a:off x="2009471" y="2055255"/>
          <a:ext cx="5359400" cy="482600"/>
        </p:xfrm>
        <a:graphic>
          <a:graphicData uri="http://schemas.openxmlformats.org/presentationml/2006/ole">
            <mc:AlternateContent xmlns:mc="http://schemas.openxmlformats.org/markup-compatibility/2006">
              <mc:Choice xmlns:v="urn:schemas-microsoft-com:vml" Requires="v">
                <p:oleObj spid="_x0000_s41990" name="Equation" r:id="rId3" imgW="5359320" imgH="482400" progId="Equation.DSMT4">
                  <p:embed/>
                </p:oleObj>
              </mc:Choice>
              <mc:Fallback>
                <p:oleObj name="Equation" r:id="rId3" imgW="5359320" imgH="482400" progId="Equation.DSMT4">
                  <p:embed/>
                  <p:pic>
                    <p:nvPicPr>
                      <p:cNvPr id="6" name="Object 5" descr="H F, aqueous, plus H 2 O, liquid, yields F minus, aqueous, plus H 3 O plus, aqueous.">
                        <a:extLst>
                          <a:ext uri="{FF2B5EF4-FFF2-40B4-BE49-F238E27FC236}">
                            <a16:creationId xmlns:a16="http://schemas.microsoft.com/office/drawing/2014/main" id="{1950E32A-85B3-48D7-A713-8476623A3C2D}"/>
                          </a:ext>
                        </a:extLst>
                      </p:cNvPr>
                      <p:cNvPicPr/>
                      <p:nvPr/>
                    </p:nvPicPr>
                    <p:blipFill>
                      <a:blip r:embed="rId4"/>
                      <a:stretch>
                        <a:fillRect/>
                      </a:stretch>
                    </p:blipFill>
                    <p:spPr>
                      <a:xfrm>
                        <a:off x="2009471" y="2055255"/>
                        <a:ext cx="53594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07077FD-E061-48EF-8557-AABCB1FF43A1}"/>
              </a:ext>
            </a:extLst>
          </p:cNvPr>
          <p:cNvSpPr>
            <a:spLocks noGrp="1"/>
          </p:cNvSpPr>
          <p:nvPr>
            <p:ph sz="quarter" idx="15"/>
          </p:nvPr>
        </p:nvSpPr>
        <p:spPr>
          <a:xfrm>
            <a:off x="457200" y="2825074"/>
            <a:ext cx="8232128" cy="1259246"/>
          </a:xfrm>
        </p:spPr>
        <p:txBody>
          <a:bodyPr/>
          <a:lstStyle/>
          <a:p>
            <a:pPr indent="-255600"/>
            <a:r>
              <a:rPr lang="en-US" sz="2400" dirty="0"/>
              <a:t>increases the concentration of H</a:t>
            </a:r>
            <a:r>
              <a:rPr lang="en-US" sz="100" dirty="0"/>
              <a:t> </a:t>
            </a:r>
            <a:r>
              <a:rPr lang="en-US" sz="2400" dirty="0"/>
              <a:t>F</a:t>
            </a:r>
          </a:p>
          <a:p>
            <a:pPr indent="-255600"/>
            <a:r>
              <a:rPr lang="en-US" sz="2400" dirty="0"/>
              <a:t>puts stress on the system that is relieved by increasing the rate of the forward reaction</a:t>
            </a:r>
          </a:p>
        </p:txBody>
      </p:sp>
      <p:graphicFrame>
        <p:nvGraphicFramePr>
          <p:cNvPr id="8" name="Object 7" descr="Add H F. H F, aqueous, plus H 2 O, liquid, yields F minus, aqueous, plus H 3 O plus, aqueous.">
            <a:extLst>
              <a:ext uri="{FF2B5EF4-FFF2-40B4-BE49-F238E27FC236}">
                <a16:creationId xmlns:a16="http://schemas.microsoft.com/office/drawing/2014/main" id="{48891D64-149C-4E21-BC84-17E92CCEA8E1}"/>
              </a:ext>
            </a:extLst>
          </p:cNvPr>
          <p:cNvGraphicFramePr>
            <a:graphicFrameLocks noChangeAspect="1"/>
          </p:cNvGraphicFramePr>
          <p:nvPr>
            <p:extLst/>
          </p:nvPr>
        </p:nvGraphicFramePr>
        <p:xfrm>
          <a:off x="1802172" y="4296598"/>
          <a:ext cx="5715000" cy="660400"/>
        </p:xfrm>
        <a:graphic>
          <a:graphicData uri="http://schemas.openxmlformats.org/presentationml/2006/ole">
            <mc:AlternateContent xmlns:mc="http://schemas.openxmlformats.org/markup-compatibility/2006">
              <mc:Choice xmlns:v="urn:schemas-microsoft-com:vml" Requires="v">
                <p:oleObj spid="_x0000_s41991" name="Equation" r:id="rId5" imgW="5715000" imgH="660240" progId="Equation.DSMT4">
                  <p:embed/>
                </p:oleObj>
              </mc:Choice>
              <mc:Fallback>
                <p:oleObj name="Equation" r:id="rId5" imgW="5715000" imgH="660240" progId="Equation.DSMT4">
                  <p:embed/>
                  <p:pic>
                    <p:nvPicPr>
                      <p:cNvPr id="8" name="Object 7" descr="Add H F. H F, aqueous, plus H 2 O, liquid, yields F minus, aqueous, plus H 3 O plus, aqueous.">
                        <a:extLst>
                          <a:ext uri="{FF2B5EF4-FFF2-40B4-BE49-F238E27FC236}">
                            <a16:creationId xmlns:a16="http://schemas.microsoft.com/office/drawing/2014/main" id="{48891D64-149C-4E21-BC84-17E92CCEA8E1}"/>
                          </a:ext>
                        </a:extLst>
                      </p:cNvPr>
                      <p:cNvPicPr/>
                      <p:nvPr/>
                    </p:nvPicPr>
                    <p:blipFill>
                      <a:blip r:embed="rId6"/>
                      <a:stretch>
                        <a:fillRect/>
                      </a:stretch>
                    </p:blipFill>
                    <p:spPr>
                      <a:xfrm>
                        <a:off x="1802172" y="4296598"/>
                        <a:ext cx="5715000" cy="6604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25FA8B0-A79C-4A82-B8B5-34D7DCFBFD2D}"/>
              </a:ext>
            </a:extLst>
          </p:cNvPr>
          <p:cNvSpPr>
            <a:spLocks noGrp="1"/>
          </p:cNvSpPr>
          <p:nvPr>
            <p:ph sz="quarter" idx="16"/>
          </p:nvPr>
        </p:nvSpPr>
        <p:spPr>
          <a:xfrm>
            <a:off x="457200" y="5169276"/>
            <a:ext cx="8232128" cy="1097279"/>
          </a:xfrm>
        </p:spPr>
        <p:txBody>
          <a:bodyPr/>
          <a:lstStyle/>
          <a:p>
            <a:pPr marL="432" indent="0">
              <a:buNone/>
            </a:pPr>
            <a:r>
              <a:rPr lang="en-US" sz="2400" b="1" dirty="0"/>
              <a:t>Le </a:t>
            </a:r>
            <a:r>
              <a:rPr lang="en-US" sz="2400" b="1" dirty="0" err="1"/>
              <a:t>Châtelier’s</a:t>
            </a:r>
            <a:r>
              <a:rPr lang="en-US" sz="2400" b="1" dirty="0"/>
              <a:t> principle</a:t>
            </a:r>
            <a:r>
              <a:rPr lang="en-US" sz="2400" dirty="0"/>
              <a:t> states that adding more reactant causes the system to shift the direction of the products until equilibrium is reestablished.</a:t>
            </a:r>
          </a:p>
        </p:txBody>
      </p:sp>
    </p:spTree>
    <p:extLst>
      <p:ext uri="{BB962C8B-B14F-4D97-AF65-F5344CB8AC3E}">
        <p14:creationId xmlns:p14="http://schemas.microsoft.com/office/powerpoint/2010/main" val="228892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E8C0-00E3-4099-8382-47C409A10EE9}"/>
              </a:ext>
            </a:extLst>
          </p:cNvPr>
          <p:cNvSpPr>
            <a:spLocks noGrp="1"/>
          </p:cNvSpPr>
          <p:nvPr>
            <p:ph type="title"/>
          </p:nvPr>
        </p:nvSpPr>
        <p:spPr>
          <a:xfrm>
            <a:off x="457199" y="215371"/>
            <a:ext cx="8495071" cy="1097279"/>
          </a:xfrm>
        </p:spPr>
        <p:txBody>
          <a:bodyPr/>
          <a:lstStyle/>
          <a:p>
            <a:r>
              <a:rPr lang="en-US" sz="3400" dirty="0"/>
              <a:t>Concentration Changes, Equilibrium </a:t>
            </a:r>
            <a:r>
              <a:rPr lang="en-US" sz="2000" b="0" dirty="0"/>
              <a:t>(2 of 4)</a:t>
            </a:r>
          </a:p>
        </p:txBody>
      </p:sp>
      <p:sp>
        <p:nvSpPr>
          <p:cNvPr id="4" name="Content Placeholder 3">
            <a:extLst>
              <a:ext uri="{FF2B5EF4-FFF2-40B4-BE49-F238E27FC236}">
                <a16:creationId xmlns:a16="http://schemas.microsoft.com/office/drawing/2014/main" id="{6B164A3F-3E50-45BD-8B61-A27D1AE2EDFA}"/>
              </a:ext>
            </a:extLst>
          </p:cNvPr>
          <p:cNvSpPr>
            <a:spLocks noGrp="1"/>
          </p:cNvSpPr>
          <p:nvPr>
            <p:ph sz="quarter" idx="14"/>
          </p:nvPr>
        </p:nvSpPr>
        <p:spPr>
          <a:xfrm>
            <a:off x="494036" y="1572655"/>
            <a:ext cx="8305800" cy="420534"/>
          </a:xfrm>
        </p:spPr>
        <p:txBody>
          <a:bodyPr/>
          <a:lstStyle/>
          <a:p>
            <a:pPr marL="432" indent="0">
              <a:buNone/>
            </a:pPr>
            <a:r>
              <a:rPr lang="en-US" sz="2400" dirty="0"/>
              <a:t>Given the equilibrium reaction, </a:t>
            </a:r>
            <a:r>
              <a:rPr lang="en-US" sz="2400" b="1" dirty="0"/>
              <a:t>removing some of the H</a:t>
            </a:r>
            <a:r>
              <a:rPr lang="en-US" sz="100" b="1" dirty="0"/>
              <a:t> </a:t>
            </a:r>
            <a:r>
              <a:rPr lang="en-US" sz="2400" b="1" dirty="0"/>
              <a:t>F</a:t>
            </a:r>
          </a:p>
        </p:txBody>
      </p:sp>
      <p:graphicFrame>
        <p:nvGraphicFramePr>
          <p:cNvPr id="6" name="Object 5" descr="H F, aqueous, plus H sub 2 O, liquid, yields F super minus, aqueous, plus H sub 3 O super plus, aqueous, in a reversible reaction.">
            <a:extLst>
              <a:ext uri="{FF2B5EF4-FFF2-40B4-BE49-F238E27FC236}">
                <a16:creationId xmlns:a16="http://schemas.microsoft.com/office/drawing/2014/main" id="{1950E32A-85B3-48D7-A713-8476623A3C2D}"/>
              </a:ext>
            </a:extLst>
          </p:cNvPr>
          <p:cNvGraphicFramePr>
            <a:graphicFrameLocks noChangeAspect="1"/>
          </p:cNvGraphicFramePr>
          <p:nvPr>
            <p:extLst/>
          </p:nvPr>
        </p:nvGraphicFramePr>
        <p:xfrm>
          <a:off x="2009471" y="2055255"/>
          <a:ext cx="5359400" cy="482600"/>
        </p:xfrm>
        <a:graphic>
          <a:graphicData uri="http://schemas.openxmlformats.org/presentationml/2006/ole">
            <mc:AlternateContent xmlns:mc="http://schemas.openxmlformats.org/markup-compatibility/2006">
              <mc:Choice xmlns:v="urn:schemas-microsoft-com:vml" Requires="v">
                <p:oleObj spid="_x0000_s43014" name="Equation" r:id="rId3" imgW="5359320" imgH="482400" progId="Equation.DSMT4">
                  <p:embed/>
                </p:oleObj>
              </mc:Choice>
              <mc:Fallback>
                <p:oleObj name="Equation" r:id="rId3" imgW="5359320" imgH="482400" progId="Equation.DSMT4">
                  <p:embed/>
                  <p:pic>
                    <p:nvPicPr>
                      <p:cNvPr id="6" name="Object 5" descr="H F, aqueous, plus H sub 2 O, liquid, yields F super minus, aqueous, plus H sub 3 O super plus, aqueous, in a reversible reaction.">
                        <a:extLst>
                          <a:ext uri="{FF2B5EF4-FFF2-40B4-BE49-F238E27FC236}">
                            <a16:creationId xmlns:a16="http://schemas.microsoft.com/office/drawing/2014/main" id="{1950E32A-85B3-48D7-A713-8476623A3C2D}"/>
                          </a:ext>
                        </a:extLst>
                      </p:cNvPr>
                      <p:cNvPicPr/>
                      <p:nvPr/>
                    </p:nvPicPr>
                    <p:blipFill>
                      <a:blip r:embed="rId4"/>
                      <a:stretch>
                        <a:fillRect/>
                      </a:stretch>
                    </p:blipFill>
                    <p:spPr>
                      <a:xfrm>
                        <a:off x="2009471" y="2055255"/>
                        <a:ext cx="53594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07077FD-E061-48EF-8557-AABCB1FF43A1}"/>
              </a:ext>
            </a:extLst>
          </p:cNvPr>
          <p:cNvSpPr>
            <a:spLocks noGrp="1"/>
          </p:cNvSpPr>
          <p:nvPr>
            <p:ph sz="quarter" idx="15"/>
          </p:nvPr>
        </p:nvSpPr>
        <p:spPr>
          <a:xfrm>
            <a:off x="455936" y="2764572"/>
            <a:ext cx="8232128" cy="1350227"/>
          </a:xfrm>
        </p:spPr>
        <p:txBody>
          <a:bodyPr/>
          <a:lstStyle/>
          <a:p>
            <a:pPr indent="-255600"/>
            <a:r>
              <a:rPr lang="en-US" sz="2400" dirty="0"/>
              <a:t>decreases the concentration of H</a:t>
            </a:r>
            <a:r>
              <a:rPr lang="en-US" sz="100" dirty="0"/>
              <a:t> </a:t>
            </a:r>
            <a:r>
              <a:rPr lang="en-US" sz="2400" dirty="0"/>
              <a:t>F</a:t>
            </a:r>
          </a:p>
          <a:p>
            <a:pPr indent="-255600"/>
            <a:r>
              <a:rPr lang="en-US" sz="2400" dirty="0"/>
              <a:t>puts stress on the system that is relieved by increasing the rate of the reverse reaction</a:t>
            </a:r>
          </a:p>
        </p:txBody>
      </p:sp>
      <p:graphicFrame>
        <p:nvGraphicFramePr>
          <p:cNvPr id="8" name="Object 7" descr="Remove H F. H F, aqueous, plus H 2 O, liquid, yields F minus, aqueous, plus H 3 O plus, aqueous.">
            <a:extLst>
              <a:ext uri="{FF2B5EF4-FFF2-40B4-BE49-F238E27FC236}">
                <a16:creationId xmlns:a16="http://schemas.microsoft.com/office/drawing/2014/main" id="{48891D64-149C-4E21-BC84-17E92CCEA8E1}"/>
              </a:ext>
            </a:extLst>
          </p:cNvPr>
          <p:cNvGraphicFramePr>
            <a:graphicFrameLocks noChangeAspect="1"/>
          </p:cNvGraphicFramePr>
          <p:nvPr>
            <p:extLst/>
          </p:nvPr>
        </p:nvGraphicFramePr>
        <p:xfrm>
          <a:off x="1585913" y="4303713"/>
          <a:ext cx="6146800" cy="647700"/>
        </p:xfrm>
        <a:graphic>
          <a:graphicData uri="http://schemas.openxmlformats.org/presentationml/2006/ole">
            <mc:AlternateContent xmlns:mc="http://schemas.openxmlformats.org/markup-compatibility/2006">
              <mc:Choice xmlns:v="urn:schemas-microsoft-com:vml" Requires="v">
                <p:oleObj spid="_x0000_s43015" name="Equation" r:id="rId5" imgW="6146640" imgH="647640" progId="Equation.DSMT4">
                  <p:embed/>
                </p:oleObj>
              </mc:Choice>
              <mc:Fallback>
                <p:oleObj name="Equation" r:id="rId5" imgW="6146640" imgH="647640" progId="Equation.DSMT4">
                  <p:embed/>
                  <p:pic>
                    <p:nvPicPr>
                      <p:cNvPr id="8" name="Object 7" descr="Remove H F. H F, aqueous, plus H 2 O, liquid, yields F minus, aqueous, plus H 3 O plus, aqueous.">
                        <a:extLst>
                          <a:ext uri="{FF2B5EF4-FFF2-40B4-BE49-F238E27FC236}">
                            <a16:creationId xmlns:a16="http://schemas.microsoft.com/office/drawing/2014/main" id="{48891D64-149C-4E21-BC84-17E92CCEA8E1}"/>
                          </a:ext>
                        </a:extLst>
                      </p:cNvPr>
                      <p:cNvPicPr/>
                      <p:nvPr/>
                    </p:nvPicPr>
                    <p:blipFill>
                      <a:blip r:embed="rId6"/>
                      <a:stretch>
                        <a:fillRect/>
                      </a:stretch>
                    </p:blipFill>
                    <p:spPr>
                      <a:xfrm>
                        <a:off x="1585913" y="4303713"/>
                        <a:ext cx="6146800" cy="6477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25FA8B0-A79C-4A82-B8B5-34D7DCFBFD2D}"/>
              </a:ext>
            </a:extLst>
          </p:cNvPr>
          <p:cNvSpPr>
            <a:spLocks noGrp="1"/>
          </p:cNvSpPr>
          <p:nvPr>
            <p:ph sz="quarter" idx="16"/>
          </p:nvPr>
        </p:nvSpPr>
        <p:spPr>
          <a:xfrm>
            <a:off x="494036" y="5140326"/>
            <a:ext cx="8232128" cy="1153794"/>
          </a:xfrm>
        </p:spPr>
        <p:txBody>
          <a:bodyPr/>
          <a:lstStyle/>
          <a:p>
            <a:pPr marL="432" indent="0">
              <a:buNone/>
            </a:pPr>
            <a:r>
              <a:rPr lang="en-US" sz="2400" b="1" dirty="0"/>
              <a:t>Le </a:t>
            </a:r>
            <a:r>
              <a:rPr lang="en-US" sz="2400" b="1" dirty="0" err="1"/>
              <a:t>Châtelier’s</a:t>
            </a:r>
            <a:r>
              <a:rPr lang="en-US" sz="2400" b="1" dirty="0"/>
              <a:t> principle</a:t>
            </a:r>
            <a:r>
              <a:rPr lang="en-US" sz="2400" dirty="0"/>
              <a:t> states that the stress of removing some of the reactant causes the system to shift in the direction of the reactants until equilibrium is reestablished.</a:t>
            </a:r>
          </a:p>
        </p:txBody>
      </p:sp>
    </p:spTree>
    <p:extLst>
      <p:ext uri="{BB962C8B-B14F-4D97-AF65-F5344CB8AC3E}">
        <p14:creationId xmlns:p14="http://schemas.microsoft.com/office/powerpoint/2010/main" val="1099821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E8C0-00E3-4099-8382-47C409A10EE9}"/>
              </a:ext>
            </a:extLst>
          </p:cNvPr>
          <p:cNvSpPr>
            <a:spLocks noGrp="1"/>
          </p:cNvSpPr>
          <p:nvPr>
            <p:ph type="title"/>
          </p:nvPr>
        </p:nvSpPr>
        <p:spPr>
          <a:xfrm>
            <a:off x="457200" y="215371"/>
            <a:ext cx="8458200" cy="1097279"/>
          </a:xfrm>
        </p:spPr>
        <p:txBody>
          <a:bodyPr/>
          <a:lstStyle/>
          <a:p>
            <a:r>
              <a:rPr lang="en-US" sz="3400" dirty="0"/>
              <a:t>Concentration Changes, Equilibrium </a:t>
            </a:r>
            <a:r>
              <a:rPr lang="en-US" sz="2000" b="0" dirty="0"/>
              <a:t>(3 of 4)</a:t>
            </a:r>
          </a:p>
        </p:txBody>
      </p:sp>
      <p:sp>
        <p:nvSpPr>
          <p:cNvPr id="4" name="Content Placeholder 3">
            <a:extLst>
              <a:ext uri="{FF2B5EF4-FFF2-40B4-BE49-F238E27FC236}">
                <a16:creationId xmlns:a16="http://schemas.microsoft.com/office/drawing/2014/main" id="{6B164A3F-3E50-45BD-8B61-A27D1AE2EDFA}"/>
              </a:ext>
            </a:extLst>
          </p:cNvPr>
          <p:cNvSpPr>
            <a:spLocks noGrp="1"/>
          </p:cNvSpPr>
          <p:nvPr>
            <p:ph sz="quarter" idx="14"/>
          </p:nvPr>
        </p:nvSpPr>
        <p:spPr>
          <a:xfrm>
            <a:off x="457199" y="1555200"/>
            <a:ext cx="6074230" cy="414000"/>
          </a:xfrm>
        </p:spPr>
        <p:txBody>
          <a:bodyPr/>
          <a:lstStyle/>
          <a:p>
            <a:pPr marL="432" indent="0">
              <a:buNone/>
            </a:pPr>
            <a:r>
              <a:rPr lang="en-IN" sz="2400" dirty="0"/>
              <a:t>Given the equilibrium reaction, adding </a:t>
            </a:r>
            <a:r>
              <a:rPr lang="en-IN" sz="2400" b="1" dirty="0"/>
              <a:t>more</a:t>
            </a:r>
          </a:p>
        </p:txBody>
      </p:sp>
      <p:graphicFrame>
        <p:nvGraphicFramePr>
          <p:cNvPr id="15" name="Object 14" descr="F super minus">
            <a:extLst>
              <a:ext uri="{FF2B5EF4-FFF2-40B4-BE49-F238E27FC236}">
                <a16:creationId xmlns:a16="http://schemas.microsoft.com/office/drawing/2014/main" id="{A24829A2-6110-49A3-817E-71815F752510}"/>
              </a:ext>
            </a:extLst>
          </p:cNvPr>
          <p:cNvGraphicFramePr>
            <a:graphicFrameLocks noChangeAspect="1"/>
          </p:cNvGraphicFramePr>
          <p:nvPr>
            <p:extLst/>
          </p:nvPr>
        </p:nvGraphicFramePr>
        <p:xfrm>
          <a:off x="6613978" y="1526172"/>
          <a:ext cx="342900" cy="355600"/>
        </p:xfrm>
        <a:graphic>
          <a:graphicData uri="http://schemas.openxmlformats.org/presentationml/2006/ole">
            <mc:AlternateContent xmlns:mc="http://schemas.openxmlformats.org/markup-compatibility/2006">
              <mc:Choice xmlns:v="urn:schemas-microsoft-com:vml" Requires="v">
                <p:oleObj spid="_x0000_s44042" name="Equation" r:id="rId3" imgW="342720" imgH="355320" progId="Equation.DSMT4">
                  <p:embed/>
                </p:oleObj>
              </mc:Choice>
              <mc:Fallback>
                <p:oleObj name="Equation" r:id="rId3" imgW="342720" imgH="355320" progId="Equation.DSMT4">
                  <p:embed/>
                  <p:pic>
                    <p:nvPicPr>
                      <p:cNvPr id="15" name="Object 14" descr="F super minus">
                        <a:extLst>
                          <a:ext uri="{FF2B5EF4-FFF2-40B4-BE49-F238E27FC236}">
                            <a16:creationId xmlns:a16="http://schemas.microsoft.com/office/drawing/2014/main" id="{A24829A2-6110-49A3-817E-71815F752510}"/>
                          </a:ext>
                        </a:extLst>
                      </p:cNvPr>
                      <p:cNvPicPr/>
                      <p:nvPr/>
                    </p:nvPicPr>
                    <p:blipFill>
                      <a:blip r:embed="rId4"/>
                      <a:stretch>
                        <a:fillRect/>
                      </a:stretch>
                    </p:blipFill>
                    <p:spPr>
                      <a:xfrm>
                        <a:off x="6613978" y="1526172"/>
                        <a:ext cx="342900" cy="355600"/>
                      </a:xfrm>
                      <a:prstGeom prst="rect">
                        <a:avLst/>
                      </a:prstGeom>
                    </p:spPr>
                  </p:pic>
                </p:oleObj>
              </mc:Fallback>
            </mc:AlternateContent>
          </a:graphicData>
        </a:graphic>
      </p:graphicFrame>
      <p:graphicFrame>
        <p:nvGraphicFramePr>
          <p:cNvPr id="6" name="Object 5" descr="H F, aqueous, plus H 2 O, liquid, yields F minus, aqueous, plus H 3 O plus, aqueous.">
            <a:extLst>
              <a:ext uri="{FF2B5EF4-FFF2-40B4-BE49-F238E27FC236}">
                <a16:creationId xmlns:a16="http://schemas.microsoft.com/office/drawing/2014/main" id="{1950E32A-85B3-48D7-A713-8476623A3C2D}"/>
              </a:ext>
            </a:extLst>
          </p:cNvPr>
          <p:cNvGraphicFramePr>
            <a:graphicFrameLocks noChangeAspect="1"/>
          </p:cNvGraphicFramePr>
          <p:nvPr>
            <p:extLst/>
          </p:nvPr>
        </p:nvGraphicFramePr>
        <p:xfrm>
          <a:off x="2009471" y="2055255"/>
          <a:ext cx="5359400" cy="482600"/>
        </p:xfrm>
        <a:graphic>
          <a:graphicData uri="http://schemas.openxmlformats.org/presentationml/2006/ole">
            <mc:AlternateContent xmlns:mc="http://schemas.openxmlformats.org/markup-compatibility/2006">
              <mc:Choice xmlns:v="urn:schemas-microsoft-com:vml" Requires="v">
                <p:oleObj spid="_x0000_s44043" name="Equation" r:id="rId5" imgW="5359320" imgH="482400" progId="Equation.DSMT4">
                  <p:embed/>
                </p:oleObj>
              </mc:Choice>
              <mc:Fallback>
                <p:oleObj name="Equation" r:id="rId5" imgW="5359320" imgH="482400" progId="Equation.DSMT4">
                  <p:embed/>
                  <p:pic>
                    <p:nvPicPr>
                      <p:cNvPr id="6" name="Object 5" descr="H F, aqueous, plus H 2 O, liquid, yields F minus, aqueous, plus H 3 O plus, aqueous.">
                        <a:extLst>
                          <a:ext uri="{FF2B5EF4-FFF2-40B4-BE49-F238E27FC236}">
                            <a16:creationId xmlns:a16="http://schemas.microsoft.com/office/drawing/2014/main" id="{1950E32A-85B3-48D7-A713-8476623A3C2D}"/>
                          </a:ext>
                        </a:extLst>
                      </p:cNvPr>
                      <p:cNvPicPr/>
                      <p:nvPr/>
                    </p:nvPicPr>
                    <p:blipFill>
                      <a:blip r:embed="rId6"/>
                      <a:stretch>
                        <a:fillRect/>
                      </a:stretch>
                    </p:blipFill>
                    <p:spPr>
                      <a:xfrm>
                        <a:off x="2009471" y="2055255"/>
                        <a:ext cx="53594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07077FD-E061-48EF-8557-AABCB1FF43A1}"/>
              </a:ext>
            </a:extLst>
          </p:cNvPr>
          <p:cNvSpPr>
            <a:spLocks noGrp="1"/>
          </p:cNvSpPr>
          <p:nvPr>
            <p:ph sz="quarter" idx="15"/>
          </p:nvPr>
        </p:nvSpPr>
        <p:spPr>
          <a:xfrm>
            <a:off x="457200" y="2792008"/>
            <a:ext cx="4464000" cy="414000"/>
          </a:xfrm>
        </p:spPr>
        <p:txBody>
          <a:bodyPr/>
          <a:lstStyle/>
          <a:p>
            <a:pPr marL="255600"/>
            <a:r>
              <a:rPr lang="en-US" sz="2400" dirty="0"/>
              <a:t>increases the concentration of</a:t>
            </a:r>
          </a:p>
        </p:txBody>
      </p:sp>
      <p:graphicFrame>
        <p:nvGraphicFramePr>
          <p:cNvPr id="16" name="Object 15" descr="F super minus">
            <a:extLst>
              <a:ext uri="{FF2B5EF4-FFF2-40B4-BE49-F238E27FC236}">
                <a16:creationId xmlns:a16="http://schemas.microsoft.com/office/drawing/2014/main" id="{133E9AEA-B755-4279-8DE1-39DF56A506A2}"/>
              </a:ext>
            </a:extLst>
          </p:cNvPr>
          <p:cNvGraphicFramePr>
            <a:graphicFrameLocks noChangeAspect="1"/>
          </p:cNvGraphicFramePr>
          <p:nvPr>
            <p:extLst/>
          </p:nvPr>
        </p:nvGraphicFramePr>
        <p:xfrm>
          <a:off x="5000625" y="2782888"/>
          <a:ext cx="330200" cy="355600"/>
        </p:xfrm>
        <a:graphic>
          <a:graphicData uri="http://schemas.openxmlformats.org/presentationml/2006/ole">
            <mc:AlternateContent xmlns:mc="http://schemas.openxmlformats.org/markup-compatibility/2006">
              <mc:Choice xmlns:v="urn:schemas-microsoft-com:vml" Requires="v">
                <p:oleObj spid="_x0000_s44044" name="Equation" r:id="rId7" imgW="330120" imgH="355320" progId="Equation.DSMT4">
                  <p:embed/>
                </p:oleObj>
              </mc:Choice>
              <mc:Fallback>
                <p:oleObj name="Equation" r:id="rId7" imgW="330120" imgH="355320" progId="Equation.DSMT4">
                  <p:embed/>
                  <p:pic>
                    <p:nvPicPr>
                      <p:cNvPr id="16" name="Object 15" descr="F super minus">
                        <a:extLst>
                          <a:ext uri="{FF2B5EF4-FFF2-40B4-BE49-F238E27FC236}">
                            <a16:creationId xmlns:a16="http://schemas.microsoft.com/office/drawing/2014/main" id="{133E9AEA-B755-4279-8DE1-39DF56A506A2}"/>
                          </a:ext>
                        </a:extLst>
                      </p:cNvPr>
                      <p:cNvPicPr/>
                      <p:nvPr/>
                    </p:nvPicPr>
                    <p:blipFill>
                      <a:blip r:embed="rId8"/>
                      <a:stretch>
                        <a:fillRect/>
                      </a:stretch>
                    </p:blipFill>
                    <p:spPr>
                      <a:xfrm>
                        <a:off x="5000625" y="2782888"/>
                        <a:ext cx="330200" cy="355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825FA8B0-A79C-4A82-B8B5-34D7DCFBFD2D}"/>
              </a:ext>
            </a:extLst>
          </p:cNvPr>
          <p:cNvSpPr>
            <a:spLocks noGrp="1"/>
          </p:cNvSpPr>
          <p:nvPr>
            <p:ph sz="quarter" idx="16"/>
          </p:nvPr>
        </p:nvSpPr>
        <p:spPr>
          <a:xfrm>
            <a:off x="457200" y="3333750"/>
            <a:ext cx="8229600" cy="781050"/>
          </a:xfrm>
        </p:spPr>
        <p:txBody>
          <a:bodyPr/>
          <a:lstStyle/>
          <a:p>
            <a:r>
              <a:rPr lang="en-IN" sz="2400" dirty="0"/>
              <a:t>puts stress on the system that is relieved by increasing the rate of the reverse reaction</a:t>
            </a:r>
            <a:endParaRPr lang="en-US" sz="2400" dirty="0"/>
          </a:p>
        </p:txBody>
      </p:sp>
      <p:graphicFrame>
        <p:nvGraphicFramePr>
          <p:cNvPr id="8" name="Object 7" descr="Add F minus. H F, aqueous, plus H 2 O, liquid, yields F minus, aqueous, plus H 3 O plus, aqueous.">
            <a:extLst>
              <a:ext uri="{FF2B5EF4-FFF2-40B4-BE49-F238E27FC236}">
                <a16:creationId xmlns:a16="http://schemas.microsoft.com/office/drawing/2014/main" id="{48891D64-149C-4E21-BC84-17E92CCEA8E1}"/>
              </a:ext>
            </a:extLst>
          </p:cNvPr>
          <p:cNvGraphicFramePr>
            <a:graphicFrameLocks noChangeAspect="1"/>
          </p:cNvGraphicFramePr>
          <p:nvPr>
            <p:extLst/>
          </p:nvPr>
        </p:nvGraphicFramePr>
        <p:xfrm>
          <a:off x="1833563" y="4291013"/>
          <a:ext cx="5651500" cy="673100"/>
        </p:xfrm>
        <a:graphic>
          <a:graphicData uri="http://schemas.openxmlformats.org/presentationml/2006/ole">
            <mc:AlternateContent xmlns:mc="http://schemas.openxmlformats.org/markup-compatibility/2006">
              <mc:Choice xmlns:v="urn:schemas-microsoft-com:vml" Requires="v">
                <p:oleObj spid="_x0000_s44045" name="Equation" r:id="rId9" imgW="5651280" imgH="672840" progId="Equation.DSMT4">
                  <p:embed/>
                </p:oleObj>
              </mc:Choice>
              <mc:Fallback>
                <p:oleObj name="Equation" r:id="rId9" imgW="5651280" imgH="672840" progId="Equation.DSMT4">
                  <p:embed/>
                  <p:pic>
                    <p:nvPicPr>
                      <p:cNvPr id="8" name="Object 7" descr="Add F minus. H F, aqueous, plus H 2 O, liquid, yields F minus, aqueous, plus H 3 O plus, aqueous.">
                        <a:extLst>
                          <a:ext uri="{FF2B5EF4-FFF2-40B4-BE49-F238E27FC236}">
                            <a16:creationId xmlns:a16="http://schemas.microsoft.com/office/drawing/2014/main" id="{48891D64-149C-4E21-BC84-17E92CCEA8E1}"/>
                          </a:ext>
                        </a:extLst>
                      </p:cNvPr>
                      <p:cNvPicPr/>
                      <p:nvPr/>
                    </p:nvPicPr>
                    <p:blipFill>
                      <a:blip r:embed="rId10"/>
                      <a:stretch>
                        <a:fillRect/>
                      </a:stretch>
                    </p:blipFill>
                    <p:spPr>
                      <a:xfrm>
                        <a:off x="1833563" y="4291013"/>
                        <a:ext cx="5651500" cy="673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9E4B961-FADF-40CF-A78D-AA2A1DF05C1A}"/>
              </a:ext>
            </a:extLst>
          </p:cNvPr>
          <p:cNvSpPr>
            <a:spLocks noGrp="1"/>
          </p:cNvSpPr>
          <p:nvPr>
            <p:ph sz="quarter" idx="17"/>
          </p:nvPr>
        </p:nvSpPr>
        <p:spPr>
          <a:xfrm>
            <a:off x="457200" y="5162550"/>
            <a:ext cx="8229600" cy="1162049"/>
          </a:xfrm>
          <a:noFill/>
          <a:ln>
            <a:noFill/>
          </a:ln>
        </p:spPr>
        <p:txBody>
          <a:bodyPr lIns="0" tIns="0" rIns="0" bIns="0" anchor="t" anchorCtr="0"/>
          <a:lstStyle/>
          <a:p>
            <a:pPr marL="432" indent="0">
              <a:buNone/>
            </a:pPr>
            <a:r>
              <a:rPr lang="en-IN" sz="2400" b="1" dirty="0"/>
              <a:t>Le </a:t>
            </a:r>
            <a:r>
              <a:rPr lang="en-IN" sz="2400" b="1" dirty="0" err="1"/>
              <a:t>Châtelier’s</a:t>
            </a:r>
            <a:r>
              <a:rPr lang="en-IN" sz="2400" dirty="0"/>
              <a:t> </a:t>
            </a:r>
            <a:r>
              <a:rPr lang="en-IN" sz="2400" b="1" dirty="0"/>
              <a:t>principle</a:t>
            </a:r>
            <a:r>
              <a:rPr lang="en-IN" sz="2400" dirty="0"/>
              <a:t> states that the addition of more product to the system causes the system to shift in the direction of the reactants.</a:t>
            </a:r>
          </a:p>
        </p:txBody>
      </p:sp>
    </p:spTree>
    <p:extLst>
      <p:ext uri="{BB962C8B-B14F-4D97-AF65-F5344CB8AC3E}">
        <p14:creationId xmlns:p14="http://schemas.microsoft.com/office/powerpoint/2010/main" val="20017022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F1E6-2037-404E-8FAE-00F4C627E3DE}"/>
              </a:ext>
            </a:extLst>
          </p:cNvPr>
          <p:cNvSpPr>
            <a:spLocks noGrp="1"/>
          </p:cNvSpPr>
          <p:nvPr>
            <p:ph type="title"/>
          </p:nvPr>
        </p:nvSpPr>
        <p:spPr>
          <a:xfrm>
            <a:off x="457199" y="215371"/>
            <a:ext cx="8509819" cy="1097279"/>
          </a:xfrm>
        </p:spPr>
        <p:txBody>
          <a:bodyPr/>
          <a:lstStyle/>
          <a:p>
            <a:r>
              <a:rPr lang="en-US" sz="3400" dirty="0"/>
              <a:t>Concentration Changes, Equilibrium </a:t>
            </a:r>
            <a:r>
              <a:rPr lang="en-US" sz="2000" b="0" dirty="0"/>
              <a:t>(4 of 4)</a:t>
            </a:r>
          </a:p>
        </p:txBody>
      </p:sp>
      <p:sp>
        <p:nvSpPr>
          <p:cNvPr id="3" name="Content Placeholder 2">
            <a:extLst>
              <a:ext uri="{FF2B5EF4-FFF2-40B4-BE49-F238E27FC236}">
                <a16:creationId xmlns:a16="http://schemas.microsoft.com/office/drawing/2014/main" id="{0B2F8140-2EDF-4D66-A4A3-5BBF3A496553}"/>
              </a:ext>
            </a:extLst>
          </p:cNvPr>
          <p:cNvSpPr>
            <a:spLocks noGrp="1"/>
          </p:cNvSpPr>
          <p:nvPr>
            <p:ph sz="quarter" idx="13"/>
          </p:nvPr>
        </p:nvSpPr>
        <p:spPr>
          <a:xfrm>
            <a:off x="457200" y="1556328"/>
            <a:ext cx="8229600" cy="2063172"/>
          </a:xfrm>
        </p:spPr>
        <p:txBody>
          <a:bodyPr/>
          <a:lstStyle/>
          <a:p>
            <a:pPr marL="432" indent="0">
              <a:buNone/>
            </a:pPr>
            <a:r>
              <a:rPr lang="en-US" sz="2400" dirty="0"/>
              <a:t>In summary, Le </a:t>
            </a:r>
            <a:r>
              <a:rPr lang="en-US" sz="2400" dirty="0" err="1"/>
              <a:t>Châtelier’s</a:t>
            </a:r>
            <a:r>
              <a:rPr lang="en-US" sz="2400" dirty="0"/>
              <a:t> principle indicates that a stress caused by adding a substance at equilibrium is relieved when the system shifts the reaction away from that substance.</a:t>
            </a:r>
          </a:p>
          <a:p>
            <a:pPr marL="432" indent="0">
              <a:buNone/>
            </a:pPr>
            <a:r>
              <a:rPr lang="en-IN" b="1" dirty="0"/>
              <a:t>Table 10.4</a:t>
            </a:r>
            <a:r>
              <a:rPr lang="en-IN" dirty="0"/>
              <a:t> Effect of Concentration Changes on Equilibrium</a:t>
            </a:r>
          </a:p>
        </p:txBody>
      </p:sp>
      <p:graphicFrame>
        <p:nvGraphicFramePr>
          <p:cNvPr id="6" name="Table 6">
            <a:extLst>
              <a:ext uri="{FF2B5EF4-FFF2-40B4-BE49-F238E27FC236}">
                <a16:creationId xmlns:a16="http://schemas.microsoft.com/office/drawing/2014/main" id="{E710BF16-D45D-4F99-ADE6-80E2CF5A449C}"/>
              </a:ext>
            </a:extLst>
          </p:cNvPr>
          <p:cNvGraphicFramePr>
            <a:graphicFrameLocks noGrp="1"/>
          </p:cNvGraphicFramePr>
          <p:nvPr>
            <p:ph sz="quarter" idx="14"/>
            <p:extLst/>
          </p:nvPr>
        </p:nvGraphicFramePr>
        <p:xfrm>
          <a:off x="457200" y="3821100"/>
          <a:ext cx="8229600" cy="1854200"/>
        </p:xfrm>
        <a:graphic>
          <a:graphicData uri="http://schemas.openxmlformats.org/drawingml/2006/table">
            <a:tbl>
              <a:tblPr firstRow="1" bandRow="1">
                <a:tableStyleId>{2D5ABB26-0587-4C30-8999-92F81FD0307C}</a:tableStyleId>
              </a:tblPr>
              <a:tblGrid>
                <a:gridCol w="2293729">
                  <a:extLst>
                    <a:ext uri="{9D8B030D-6E8A-4147-A177-3AD203B41FA5}">
                      <a16:colId xmlns:a16="http://schemas.microsoft.com/office/drawing/2014/main" val="1221203826"/>
                    </a:ext>
                  </a:extLst>
                </a:gridCol>
                <a:gridCol w="3192671">
                  <a:extLst>
                    <a:ext uri="{9D8B030D-6E8A-4147-A177-3AD203B41FA5}">
                      <a16:colId xmlns:a16="http://schemas.microsoft.com/office/drawing/2014/main" val="1233476804"/>
                    </a:ext>
                  </a:extLst>
                </a:gridCol>
                <a:gridCol w="2743200">
                  <a:extLst>
                    <a:ext uri="{9D8B030D-6E8A-4147-A177-3AD203B41FA5}">
                      <a16:colId xmlns:a16="http://schemas.microsoft.com/office/drawing/2014/main" val="1785881179"/>
                    </a:ext>
                  </a:extLst>
                </a:gridCol>
              </a:tblGrid>
              <a:tr h="370840">
                <a:tc>
                  <a:txBody>
                    <a:bodyPr/>
                    <a:lstStyle/>
                    <a:p>
                      <a:r>
                        <a:rPr lang="en-US" sz="1600" b="1" dirty="0">
                          <a:latin typeface="+mn-lt"/>
                          <a:cs typeface="Arial" panose="020B0604020202020204" pitchFamily="34" charset="0"/>
                        </a:rPr>
                        <a:t>Stress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latin typeface="+mn-lt"/>
                          <a:cs typeface="Arial" panose="020B0604020202020204" pitchFamily="34" charset="0"/>
                        </a:rPr>
                        <a:t>Change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latin typeface="+mn-lt"/>
                          <a:cs typeface="Arial" panose="020B0604020202020204" pitchFamily="34" charset="0"/>
                        </a:rPr>
                        <a:t>Shift in the Direction of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4115299"/>
                  </a:ext>
                </a:extLst>
              </a:tr>
              <a:tr h="370840">
                <a:tc>
                  <a:txBody>
                    <a:bodyPr/>
                    <a:lstStyle/>
                    <a:p>
                      <a:r>
                        <a:rPr lang="en-US" sz="1600" dirty="0">
                          <a:latin typeface="+mn-lt"/>
                          <a:cs typeface="Arial" panose="020B0604020202020204" pitchFamily="34" charset="0"/>
                        </a:rPr>
                        <a:t>Add reactant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Increases forward reaction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0500399"/>
                  </a:ext>
                </a:extLst>
              </a:tr>
              <a:tr h="370840">
                <a:tc>
                  <a:txBody>
                    <a:bodyPr/>
                    <a:lstStyle/>
                    <a:p>
                      <a:r>
                        <a:rPr lang="en-US" sz="1600" dirty="0">
                          <a:latin typeface="+mn-lt"/>
                          <a:cs typeface="Arial" panose="020B0604020202020204" pitchFamily="34" charset="0"/>
                        </a:rPr>
                        <a:t>Remove reactant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Decreases forward reaction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Reactants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8129170"/>
                  </a:ext>
                </a:extLst>
              </a:tr>
              <a:tr h="370840">
                <a:tc>
                  <a:txBody>
                    <a:bodyPr/>
                    <a:lstStyle/>
                    <a:p>
                      <a:r>
                        <a:rPr lang="en-US" sz="1600" dirty="0">
                          <a:latin typeface="+mn-lt"/>
                          <a:cs typeface="Arial" panose="020B0604020202020204" pitchFamily="34" charset="0"/>
                        </a:rPr>
                        <a:t>Add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Increases reverse reaction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Reactants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7793008"/>
                  </a:ext>
                </a:extLst>
              </a:tr>
              <a:tr h="370840">
                <a:tc>
                  <a:txBody>
                    <a:bodyPr/>
                    <a:lstStyle/>
                    <a:p>
                      <a:r>
                        <a:rPr lang="en-US" sz="1600" dirty="0">
                          <a:latin typeface="+mn-lt"/>
                          <a:cs typeface="Arial" panose="020B0604020202020204" pitchFamily="34" charset="0"/>
                        </a:rPr>
                        <a:t>Remove product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Decreases reverse reaction 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Products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5497957"/>
                  </a:ext>
                </a:extLst>
              </a:tr>
            </a:tbl>
          </a:graphicData>
        </a:graphic>
      </p:graphicFrame>
    </p:spTree>
    <p:extLst>
      <p:ext uri="{BB962C8B-B14F-4D97-AF65-F5344CB8AC3E}">
        <p14:creationId xmlns:p14="http://schemas.microsoft.com/office/powerpoint/2010/main" val="3791405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EA35E-C187-44E5-AB0B-2CD776BE8B05}"/>
              </a:ext>
            </a:extLst>
          </p:cNvPr>
          <p:cNvSpPr>
            <a:spLocks noGrp="1"/>
          </p:cNvSpPr>
          <p:nvPr>
            <p:ph type="title"/>
          </p:nvPr>
        </p:nvSpPr>
        <p:spPr>
          <a:xfrm>
            <a:off x="457200" y="215371"/>
            <a:ext cx="8496300" cy="1097279"/>
          </a:xfrm>
        </p:spPr>
        <p:txBody>
          <a:bodyPr/>
          <a:lstStyle/>
          <a:p>
            <a:r>
              <a:rPr lang="en-US" dirty="0"/>
              <a:t>Chemistry Link to Health: Hypoxia </a:t>
            </a:r>
            <a:r>
              <a:rPr lang="en-US" sz="2000" b="0" dirty="0"/>
              <a:t>(1 of 2)</a:t>
            </a:r>
          </a:p>
        </p:txBody>
      </p:sp>
      <p:sp>
        <p:nvSpPr>
          <p:cNvPr id="3" name="Content Placeholder 2">
            <a:extLst>
              <a:ext uri="{FF2B5EF4-FFF2-40B4-BE49-F238E27FC236}">
                <a16:creationId xmlns:a16="http://schemas.microsoft.com/office/drawing/2014/main" id="{8DEA4E20-8D12-4067-9CC7-F2F887EC6048}"/>
              </a:ext>
            </a:extLst>
          </p:cNvPr>
          <p:cNvSpPr>
            <a:spLocks noGrp="1"/>
          </p:cNvSpPr>
          <p:nvPr>
            <p:ph sz="quarter" idx="14"/>
          </p:nvPr>
        </p:nvSpPr>
        <p:spPr>
          <a:xfrm>
            <a:off x="457199" y="1555200"/>
            <a:ext cx="8229600" cy="414000"/>
          </a:xfrm>
        </p:spPr>
        <p:txBody>
          <a:bodyPr/>
          <a:lstStyle/>
          <a:p>
            <a:pPr marL="432" indent="0">
              <a:buNone/>
            </a:pPr>
            <a:r>
              <a:rPr lang="en-US" sz="2400" dirty="0"/>
              <a:t>Oxygen transport involves an equilibrium reaction between</a:t>
            </a:r>
          </a:p>
        </p:txBody>
      </p:sp>
      <p:sp>
        <p:nvSpPr>
          <p:cNvPr id="4" name="Content Placeholder 3">
            <a:extLst>
              <a:ext uri="{FF2B5EF4-FFF2-40B4-BE49-F238E27FC236}">
                <a16:creationId xmlns:a16="http://schemas.microsoft.com/office/drawing/2014/main" id="{F2AE3DA6-F8E4-4A24-B83B-3C2A6B2F83D2}"/>
              </a:ext>
            </a:extLst>
          </p:cNvPr>
          <p:cNvSpPr>
            <a:spLocks noGrp="1"/>
          </p:cNvSpPr>
          <p:nvPr>
            <p:ph sz="quarter" idx="15"/>
          </p:nvPr>
        </p:nvSpPr>
        <p:spPr>
          <a:xfrm>
            <a:off x="457200" y="2063313"/>
            <a:ext cx="6364514" cy="414000"/>
          </a:xfrm>
        </p:spPr>
        <p:txBody>
          <a:bodyPr/>
          <a:lstStyle/>
          <a:p>
            <a:pPr marL="432" indent="0">
              <a:buNone/>
            </a:pPr>
            <a:r>
              <a:rPr lang="en-US" sz="2400" dirty="0"/>
              <a:t>hemoglobin (H</a:t>
            </a:r>
            <a:r>
              <a:rPr lang="en-US" sz="100" dirty="0"/>
              <a:t> </a:t>
            </a:r>
            <a:r>
              <a:rPr lang="en-US" sz="2400" dirty="0"/>
              <a:t>b), oxygen, and oxyhemoglobin</a:t>
            </a:r>
          </a:p>
        </p:txBody>
      </p:sp>
      <p:graphicFrame>
        <p:nvGraphicFramePr>
          <p:cNvPr id="19" name="Object 18" descr="H b O sub 2.">
            <a:extLst>
              <a:ext uri="{FF2B5EF4-FFF2-40B4-BE49-F238E27FC236}">
                <a16:creationId xmlns:a16="http://schemas.microsoft.com/office/drawing/2014/main" id="{EEB40329-FA18-47CC-91D1-33BD1104FA6C}"/>
              </a:ext>
            </a:extLst>
          </p:cNvPr>
          <p:cNvGraphicFramePr>
            <a:graphicFrameLocks noChangeAspect="1"/>
          </p:cNvGraphicFramePr>
          <p:nvPr>
            <p:extLst/>
          </p:nvPr>
        </p:nvGraphicFramePr>
        <p:xfrm>
          <a:off x="6926942" y="2079064"/>
          <a:ext cx="1079500" cy="381000"/>
        </p:xfrm>
        <a:graphic>
          <a:graphicData uri="http://schemas.openxmlformats.org/presentationml/2006/ole">
            <mc:AlternateContent xmlns:mc="http://schemas.openxmlformats.org/markup-compatibility/2006">
              <mc:Choice xmlns:v="urn:schemas-microsoft-com:vml" Requires="v">
                <p:oleObj spid="_x0000_s45068" name="Equation" r:id="rId3" imgW="1079280" imgH="380880" progId="Equation.DSMT4">
                  <p:embed/>
                </p:oleObj>
              </mc:Choice>
              <mc:Fallback>
                <p:oleObj name="Equation" r:id="rId3" imgW="1079280" imgH="380880" progId="Equation.DSMT4">
                  <p:embed/>
                  <p:pic>
                    <p:nvPicPr>
                      <p:cNvPr id="19" name="Object 18" descr="H b O sub 2.">
                        <a:extLst>
                          <a:ext uri="{FF2B5EF4-FFF2-40B4-BE49-F238E27FC236}">
                            <a16:creationId xmlns:a16="http://schemas.microsoft.com/office/drawing/2014/main" id="{EEB40329-FA18-47CC-91D1-33BD1104FA6C}"/>
                          </a:ext>
                        </a:extLst>
                      </p:cNvPr>
                      <p:cNvPicPr/>
                      <p:nvPr/>
                    </p:nvPicPr>
                    <p:blipFill>
                      <a:blip r:embed="rId4"/>
                      <a:stretch>
                        <a:fillRect/>
                      </a:stretch>
                    </p:blipFill>
                    <p:spPr>
                      <a:xfrm>
                        <a:off x="6926942" y="2079064"/>
                        <a:ext cx="1079500" cy="381000"/>
                      </a:xfrm>
                      <a:prstGeom prst="rect">
                        <a:avLst/>
                      </a:prstGeom>
                    </p:spPr>
                  </p:pic>
                </p:oleObj>
              </mc:Fallback>
            </mc:AlternateContent>
          </a:graphicData>
        </a:graphic>
      </p:graphicFrame>
      <p:graphicFrame>
        <p:nvGraphicFramePr>
          <p:cNvPr id="5" name="Object 4" descr="H b, aqueous, plus O 2, gaseous, yields H b O 2, aqueous.">
            <a:extLst>
              <a:ext uri="{FF2B5EF4-FFF2-40B4-BE49-F238E27FC236}">
                <a16:creationId xmlns:a16="http://schemas.microsoft.com/office/drawing/2014/main" id="{D2DE36BB-7BEB-41EA-9842-EBD49F0977F5}"/>
              </a:ext>
            </a:extLst>
          </p:cNvPr>
          <p:cNvGraphicFramePr>
            <a:graphicFrameLocks noChangeAspect="1"/>
          </p:cNvGraphicFramePr>
          <p:nvPr>
            <p:extLst/>
          </p:nvPr>
        </p:nvGraphicFramePr>
        <p:xfrm>
          <a:off x="2627672" y="2714834"/>
          <a:ext cx="4064000" cy="431800"/>
        </p:xfrm>
        <a:graphic>
          <a:graphicData uri="http://schemas.openxmlformats.org/presentationml/2006/ole">
            <mc:AlternateContent xmlns:mc="http://schemas.openxmlformats.org/markup-compatibility/2006">
              <mc:Choice xmlns:v="urn:schemas-microsoft-com:vml" Requires="v">
                <p:oleObj spid="_x0000_s45069" name="Equation" r:id="rId5" imgW="4063680" imgH="431640" progId="Equation.DSMT4">
                  <p:embed/>
                </p:oleObj>
              </mc:Choice>
              <mc:Fallback>
                <p:oleObj name="Equation" r:id="rId5" imgW="4063680" imgH="431640" progId="Equation.DSMT4">
                  <p:embed/>
                  <p:pic>
                    <p:nvPicPr>
                      <p:cNvPr id="5" name="Object 4" descr="H b, aqueous, plus O 2, gaseous, yields H b O 2, aqueous.">
                        <a:extLst>
                          <a:ext uri="{FF2B5EF4-FFF2-40B4-BE49-F238E27FC236}">
                            <a16:creationId xmlns:a16="http://schemas.microsoft.com/office/drawing/2014/main" id="{D2DE36BB-7BEB-41EA-9842-EBD49F0977F5}"/>
                          </a:ext>
                        </a:extLst>
                      </p:cNvPr>
                      <p:cNvPicPr/>
                      <p:nvPr/>
                    </p:nvPicPr>
                    <p:blipFill>
                      <a:blip r:embed="rId6"/>
                      <a:stretch>
                        <a:fillRect/>
                      </a:stretch>
                    </p:blipFill>
                    <p:spPr>
                      <a:xfrm>
                        <a:off x="2627672" y="2714834"/>
                        <a:ext cx="4064000" cy="4318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BFB50469-24DD-46BF-9524-0DF990F89788}"/>
              </a:ext>
            </a:extLst>
          </p:cNvPr>
          <p:cNvSpPr>
            <a:spLocks noGrp="1"/>
          </p:cNvSpPr>
          <p:nvPr>
            <p:ph sz="quarter" idx="16"/>
          </p:nvPr>
        </p:nvSpPr>
        <p:spPr>
          <a:xfrm>
            <a:off x="457200" y="3384155"/>
            <a:ext cx="1692000" cy="414000"/>
          </a:xfrm>
        </p:spPr>
        <p:txBody>
          <a:bodyPr/>
          <a:lstStyle/>
          <a:p>
            <a:r>
              <a:rPr lang="en-IN" sz="2400" dirty="0"/>
              <a:t>When the</a:t>
            </a:r>
          </a:p>
        </p:txBody>
      </p:sp>
      <p:graphicFrame>
        <p:nvGraphicFramePr>
          <p:cNvPr id="16" name="Object 15" descr="O sub 2">
            <a:extLst>
              <a:ext uri="{FF2B5EF4-FFF2-40B4-BE49-F238E27FC236}">
                <a16:creationId xmlns:a16="http://schemas.microsoft.com/office/drawing/2014/main" id="{F7F20EBC-0509-4D40-BAF4-541DA2CC0F22}"/>
              </a:ext>
            </a:extLst>
          </p:cNvPr>
          <p:cNvGraphicFramePr>
            <a:graphicFrameLocks noChangeAspect="1"/>
          </p:cNvGraphicFramePr>
          <p:nvPr>
            <p:extLst/>
          </p:nvPr>
        </p:nvGraphicFramePr>
        <p:xfrm>
          <a:off x="2241229" y="3413189"/>
          <a:ext cx="393700" cy="381000"/>
        </p:xfrm>
        <a:graphic>
          <a:graphicData uri="http://schemas.openxmlformats.org/presentationml/2006/ole">
            <mc:AlternateContent xmlns:mc="http://schemas.openxmlformats.org/markup-compatibility/2006">
              <mc:Choice xmlns:v="urn:schemas-microsoft-com:vml" Requires="v">
                <p:oleObj spid="_x0000_s45070" name="Equation" r:id="rId7" imgW="393480" imgH="380880" progId="Equation.DSMT4">
                  <p:embed/>
                </p:oleObj>
              </mc:Choice>
              <mc:Fallback>
                <p:oleObj name="Equation" r:id="rId7" imgW="393480" imgH="380880" progId="Equation.DSMT4">
                  <p:embed/>
                  <p:pic>
                    <p:nvPicPr>
                      <p:cNvPr id="16" name="Object 15" descr="O sub 2">
                        <a:extLst>
                          <a:ext uri="{FF2B5EF4-FFF2-40B4-BE49-F238E27FC236}">
                            <a16:creationId xmlns:a16="http://schemas.microsoft.com/office/drawing/2014/main" id="{F7F20EBC-0509-4D40-BAF4-541DA2CC0F22}"/>
                          </a:ext>
                        </a:extLst>
                      </p:cNvPr>
                      <p:cNvPicPr/>
                      <p:nvPr/>
                    </p:nvPicPr>
                    <p:blipFill>
                      <a:blip r:embed="rId8"/>
                      <a:stretch>
                        <a:fillRect/>
                      </a:stretch>
                    </p:blipFill>
                    <p:spPr>
                      <a:xfrm>
                        <a:off x="2241229" y="3413189"/>
                        <a:ext cx="3937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3972B5EE-AAB7-42BA-A8E3-242ED05338EB}"/>
              </a:ext>
            </a:extLst>
          </p:cNvPr>
          <p:cNvSpPr>
            <a:spLocks noGrp="1"/>
          </p:cNvSpPr>
          <p:nvPr>
            <p:ph sz="quarter" idx="17"/>
          </p:nvPr>
        </p:nvSpPr>
        <p:spPr>
          <a:xfrm>
            <a:off x="2792135" y="3384000"/>
            <a:ext cx="5894664" cy="414000"/>
          </a:xfrm>
          <a:noFill/>
          <a:ln>
            <a:noFill/>
          </a:ln>
        </p:spPr>
        <p:txBody>
          <a:bodyPr lIns="0" tIns="0" rIns="0" bIns="0" anchor="t" anchorCtr="0"/>
          <a:lstStyle/>
          <a:p>
            <a:pPr marL="432" indent="0">
              <a:buNone/>
            </a:pPr>
            <a:r>
              <a:rPr lang="en-IN" sz="2400" b="1" dirty="0"/>
              <a:t>level is high</a:t>
            </a:r>
            <a:r>
              <a:rPr lang="en-IN" sz="2400" dirty="0"/>
              <a:t> in the alveoli of the lung, the</a:t>
            </a:r>
          </a:p>
        </p:txBody>
      </p:sp>
      <p:sp>
        <p:nvSpPr>
          <p:cNvPr id="8" name="Content Placeholder 7">
            <a:extLst>
              <a:ext uri="{FF2B5EF4-FFF2-40B4-BE49-F238E27FC236}">
                <a16:creationId xmlns:a16="http://schemas.microsoft.com/office/drawing/2014/main" id="{7FC259A1-1C13-444A-A25A-822B7207F1EE}"/>
              </a:ext>
            </a:extLst>
          </p:cNvPr>
          <p:cNvSpPr>
            <a:spLocks noGrp="1"/>
          </p:cNvSpPr>
          <p:nvPr>
            <p:ph sz="quarter" idx="18"/>
          </p:nvPr>
        </p:nvSpPr>
        <p:spPr>
          <a:xfrm>
            <a:off x="457200" y="3892113"/>
            <a:ext cx="6291943" cy="414000"/>
          </a:xfrm>
          <a:noFill/>
          <a:ln>
            <a:noFill/>
          </a:ln>
        </p:spPr>
        <p:txBody>
          <a:bodyPr lIns="0" tIns="0" rIns="0" bIns="0" anchor="t" anchorCtr="0"/>
          <a:lstStyle/>
          <a:p>
            <a:pPr indent="0">
              <a:buNone/>
            </a:pPr>
            <a:r>
              <a:rPr lang="en-IN" sz="2400" dirty="0"/>
              <a:t>reaction shifts in the direction of the product</a:t>
            </a:r>
          </a:p>
        </p:txBody>
      </p:sp>
      <p:graphicFrame>
        <p:nvGraphicFramePr>
          <p:cNvPr id="14" name="Object 13" descr="H b O sub 2">
            <a:extLst>
              <a:ext uri="{FF2B5EF4-FFF2-40B4-BE49-F238E27FC236}">
                <a16:creationId xmlns:a16="http://schemas.microsoft.com/office/drawing/2014/main" id="{E8D7C3BF-6498-4EE4-9791-B1D8149D7601}"/>
              </a:ext>
            </a:extLst>
          </p:cNvPr>
          <p:cNvGraphicFramePr>
            <a:graphicFrameLocks noChangeAspect="1"/>
          </p:cNvGraphicFramePr>
          <p:nvPr>
            <p:extLst/>
          </p:nvPr>
        </p:nvGraphicFramePr>
        <p:xfrm>
          <a:off x="6831013" y="3927475"/>
          <a:ext cx="774700" cy="381000"/>
        </p:xfrm>
        <a:graphic>
          <a:graphicData uri="http://schemas.openxmlformats.org/presentationml/2006/ole">
            <mc:AlternateContent xmlns:mc="http://schemas.openxmlformats.org/markup-compatibility/2006">
              <mc:Choice xmlns:v="urn:schemas-microsoft-com:vml" Requires="v">
                <p:oleObj spid="_x0000_s45071" name="Equation" r:id="rId9" imgW="774360" imgH="380880" progId="Equation.DSMT4">
                  <p:embed/>
                </p:oleObj>
              </mc:Choice>
              <mc:Fallback>
                <p:oleObj name="Equation" r:id="rId9" imgW="774360" imgH="380880" progId="Equation.DSMT4">
                  <p:embed/>
                  <p:pic>
                    <p:nvPicPr>
                      <p:cNvPr id="14" name="Object 13" descr="H b O sub 2">
                        <a:extLst>
                          <a:ext uri="{FF2B5EF4-FFF2-40B4-BE49-F238E27FC236}">
                            <a16:creationId xmlns:a16="http://schemas.microsoft.com/office/drawing/2014/main" id="{E8D7C3BF-6498-4EE4-9791-B1D8149D7601}"/>
                          </a:ext>
                        </a:extLst>
                      </p:cNvPr>
                      <p:cNvPicPr/>
                      <p:nvPr/>
                    </p:nvPicPr>
                    <p:blipFill>
                      <a:blip r:embed="rId10"/>
                      <a:stretch>
                        <a:fillRect/>
                      </a:stretch>
                    </p:blipFill>
                    <p:spPr>
                      <a:xfrm>
                        <a:off x="6831013" y="3927475"/>
                        <a:ext cx="7747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2C908BBE-C6CE-4600-B2CF-482CCB87C15A}"/>
              </a:ext>
            </a:extLst>
          </p:cNvPr>
          <p:cNvSpPr>
            <a:spLocks noGrp="1"/>
          </p:cNvSpPr>
          <p:nvPr>
            <p:ph sz="quarter" idx="19"/>
          </p:nvPr>
        </p:nvSpPr>
        <p:spPr>
          <a:xfrm>
            <a:off x="457199" y="4704687"/>
            <a:ext cx="3113315" cy="414000"/>
          </a:xfrm>
          <a:noFill/>
          <a:ln>
            <a:noFill/>
          </a:ln>
        </p:spPr>
        <p:txBody>
          <a:bodyPr lIns="0" tIns="0" rIns="0" bIns="0" anchor="t" anchorCtr="0"/>
          <a:lstStyle/>
          <a:p>
            <a:pPr indent="-255600"/>
            <a:r>
              <a:rPr lang="en-IN" sz="2400" dirty="0"/>
              <a:t>In the tissues where</a:t>
            </a:r>
          </a:p>
        </p:txBody>
      </p:sp>
      <p:graphicFrame>
        <p:nvGraphicFramePr>
          <p:cNvPr id="15" name="Object 14" descr="O sub 2">
            <a:extLst>
              <a:ext uri="{FF2B5EF4-FFF2-40B4-BE49-F238E27FC236}">
                <a16:creationId xmlns:a16="http://schemas.microsoft.com/office/drawing/2014/main" id="{FBCC8105-4AF1-418A-9D21-FCFA3857131C}"/>
              </a:ext>
            </a:extLst>
          </p:cNvPr>
          <p:cNvGraphicFramePr>
            <a:graphicFrameLocks noChangeAspect="1"/>
          </p:cNvGraphicFramePr>
          <p:nvPr>
            <p:extLst/>
          </p:nvPr>
        </p:nvGraphicFramePr>
        <p:xfrm>
          <a:off x="3639457" y="4741974"/>
          <a:ext cx="393700" cy="381000"/>
        </p:xfrm>
        <a:graphic>
          <a:graphicData uri="http://schemas.openxmlformats.org/presentationml/2006/ole">
            <mc:AlternateContent xmlns:mc="http://schemas.openxmlformats.org/markup-compatibility/2006">
              <mc:Choice xmlns:v="urn:schemas-microsoft-com:vml" Requires="v">
                <p:oleObj spid="_x0000_s45072" name="Equation" r:id="rId11" imgW="393480" imgH="380880" progId="Equation.DSMT4">
                  <p:embed/>
                </p:oleObj>
              </mc:Choice>
              <mc:Fallback>
                <p:oleObj name="Equation" r:id="rId11" imgW="393480" imgH="380880" progId="Equation.DSMT4">
                  <p:embed/>
                  <p:pic>
                    <p:nvPicPr>
                      <p:cNvPr id="15" name="Object 14" descr="O sub 2">
                        <a:extLst>
                          <a:ext uri="{FF2B5EF4-FFF2-40B4-BE49-F238E27FC236}">
                            <a16:creationId xmlns:a16="http://schemas.microsoft.com/office/drawing/2014/main" id="{FBCC8105-4AF1-418A-9D21-FCFA3857131C}"/>
                          </a:ext>
                        </a:extLst>
                      </p:cNvPr>
                      <p:cNvPicPr/>
                      <p:nvPr/>
                    </p:nvPicPr>
                    <p:blipFill>
                      <a:blip r:embed="rId12"/>
                      <a:stretch>
                        <a:fillRect/>
                      </a:stretch>
                    </p:blipFill>
                    <p:spPr>
                      <a:xfrm>
                        <a:off x="3639457" y="4741974"/>
                        <a:ext cx="393700" cy="3810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2EFE5E04-DA50-4CF6-92DB-2098BA74717F}"/>
              </a:ext>
            </a:extLst>
          </p:cNvPr>
          <p:cNvSpPr>
            <a:spLocks noGrp="1"/>
          </p:cNvSpPr>
          <p:nvPr>
            <p:ph sz="quarter" idx="20"/>
          </p:nvPr>
        </p:nvSpPr>
        <p:spPr>
          <a:xfrm>
            <a:off x="4172336" y="4705200"/>
            <a:ext cx="4517640" cy="414000"/>
          </a:xfrm>
          <a:noFill/>
          <a:ln>
            <a:noFill/>
          </a:ln>
        </p:spPr>
        <p:txBody>
          <a:bodyPr lIns="0" tIns="0" rIns="0" bIns="0" anchor="t" anchorCtr="0"/>
          <a:lstStyle/>
          <a:p>
            <a:pPr marL="432" indent="0">
              <a:buNone/>
            </a:pPr>
            <a:r>
              <a:rPr lang="en-IN" sz="2400" dirty="0"/>
              <a:t>concentration is low, the reverse</a:t>
            </a:r>
          </a:p>
        </p:txBody>
      </p:sp>
      <p:sp>
        <p:nvSpPr>
          <p:cNvPr id="11" name="Content Placeholder 10">
            <a:extLst>
              <a:ext uri="{FF2B5EF4-FFF2-40B4-BE49-F238E27FC236}">
                <a16:creationId xmlns:a16="http://schemas.microsoft.com/office/drawing/2014/main" id="{C4B1FFBB-DDB3-496A-A006-E91B1585FAB0}"/>
              </a:ext>
            </a:extLst>
          </p:cNvPr>
          <p:cNvSpPr>
            <a:spLocks noGrp="1"/>
          </p:cNvSpPr>
          <p:nvPr>
            <p:ph sz="quarter" idx="21"/>
          </p:nvPr>
        </p:nvSpPr>
        <p:spPr>
          <a:xfrm>
            <a:off x="457199" y="5216611"/>
            <a:ext cx="8229600" cy="414000"/>
          </a:xfrm>
          <a:noFill/>
          <a:ln>
            <a:noFill/>
          </a:ln>
        </p:spPr>
        <p:txBody>
          <a:bodyPr lIns="0" tIns="0" rIns="0" bIns="0" anchor="t" anchorCtr="0"/>
          <a:lstStyle/>
          <a:p>
            <a:pPr indent="0">
              <a:buNone/>
            </a:pPr>
            <a:r>
              <a:rPr lang="en-IN" sz="2400" dirty="0"/>
              <a:t>reaction releases the oxygen from the </a:t>
            </a:r>
            <a:r>
              <a:rPr lang="en-IN" sz="2400" dirty="0" err="1"/>
              <a:t>hemoglobin</a:t>
            </a:r>
            <a:r>
              <a:rPr lang="en-IN" sz="2400" dirty="0"/>
              <a:t>.</a:t>
            </a:r>
          </a:p>
        </p:txBody>
      </p:sp>
    </p:spTree>
    <p:extLst>
      <p:ext uri="{BB962C8B-B14F-4D97-AF65-F5344CB8AC3E}">
        <p14:creationId xmlns:p14="http://schemas.microsoft.com/office/powerpoint/2010/main" val="137074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F2644-778E-44C3-A951-7B3AD7AD5848}"/>
              </a:ext>
            </a:extLst>
          </p:cNvPr>
          <p:cNvSpPr>
            <a:spLocks noGrp="1"/>
          </p:cNvSpPr>
          <p:nvPr>
            <p:ph type="title"/>
          </p:nvPr>
        </p:nvSpPr>
        <p:spPr>
          <a:xfrm>
            <a:off x="457200" y="215371"/>
            <a:ext cx="8458200" cy="1097279"/>
          </a:xfrm>
        </p:spPr>
        <p:txBody>
          <a:bodyPr/>
          <a:lstStyle/>
          <a:p>
            <a:r>
              <a:rPr lang="en-US" dirty="0"/>
              <a:t>Chemistry Link to Health: Hypoxia </a:t>
            </a:r>
            <a:r>
              <a:rPr lang="en-US" sz="2000" b="0" dirty="0"/>
              <a:t>(2 of 2)</a:t>
            </a:r>
            <a:endParaRPr lang="en-US" dirty="0"/>
          </a:p>
        </p:txBody>
      </p:sp>
      <p:sp>
        <p:nvSpPr>
          <p:cNvPr id="3" name="Content Placeholder 2">
            <a:extLst>
              <a:ext uri="{FF2B5EF4-FFF2-40B4-BE49-F238E27FC236}">
                <a16:creationId xmlns:a16="http://schemas.microsoft.com/office/drawing/2014/main" id="{EAC3994B-1B9F-42CA-83A6-9366756FD26E}"/>
              </a:ext>
            </a:extLst>
          </p:cNvPr>
          <p:cNvSpPr>
            <a:spLocks noGrp="1"/>
          </p:cNvSpPr>
          <p:nvPr>
            <p:ph sz="quarter" idx="14"/>
          </p:nvPr>
        </p:nvSpPr>
        <p:spPr>
          <a:xfrm>
            <a:off x="457199" y="1555200"/>
            <a:ext cx="6248401" cy="414000"/>
          </a:xfrm>
        </p:spPr>
        <p:txBody>
          <a:bodyPr/>
          <a:lstStyle/>
          <a:p>
            <a:r>
              <a:rPr lang="en-US" sz="2400" dirty="0"/>
              <a:t>At 18,000 feet, a person receives 29% </a:t>
            </a:r>
            <a:r>
              <a:rPr lang="en-US" sz="2400" b="1" dirty="0"/>
              <a:t>less</a:t>
            </a:r>
            <a:endParaRPr lang="en-US" sz="2400" dirty="0"/>
          </a:p>
        </p:txBody>
      </p:sp>
      <p:graphicFrame>
        <p:nvGraphicFramePr>
          <p:cNvPr id="14" name="Object 13" descr="O sub 2">
            <a:extLst>
              <a:ext uri="{FF2B5EF4-FFF2-40B4-BE49-F238E27FC236}">
                <a16:creationId xmlns:a16="http://schemas.microsoft.com/office/drawing/2014/main" id="{6B539579-0526-4C7E-883B-DE9AC22ACF91}"/>
              </a:ext>
            </a:extLst>
          </p:cNvPr>
          <p:cNvGraphicFramePr>
            <a:graphicFrameLocks noChangeAspect="1"/>
          </p:cNvGraphicFramePr>
          <p:nvPr>
            <p:extLst/>
          </p:nvPr>
        </p:nvGraphicFramePr>
        <p:xfrm>
          <a:off x="6791778" y="1592736"/>
          <a:ext cx="393700" cy="381000"/>
        </p:xfrm>
        <a:graphic>
          <a:graphicData uri="http://schemas.openxmlformats.org/presentationml/2006/ole">
            <mc:AlternateContent xmlns:mc="http://schemas.openxmlformats.org/markup-compatibility/2006">
              <mc:Choice xmlns:v="urn:schemas-microsoft-com:vml" Requires="v">
                <p:oleObj spid="_x0000_s46086" name="Equation" r:id="rId3" imgW="393480" imgH="380880" progId="Equation.DSMT4">
                  <p:embed/>
                </p:oleObj>
              </mc:Choice>
              <mc:Fallback>
                <p:oleObj name="Equation" r:id="rId3" imgW="393480" imgH="380880" progId="Equation.DSMT4">
                  <p:embed/>
                  <p:pic>
                    <p:nvPicPr>
                      <p:cNvPr id="14" name="Object 13" descr="O sub 2">
                        <a:extLst>
                          <a:ext uri="{FF2B5EF4-FFF2-40B4-BE49-F238E27FC236}">
                            <a16:creationId xmlns:a16="http://schemas.microsoft.com/office/drawing/2014/main" id="{6B539579-0526-4C7E-883B-DE9AC22ACF91}"/>
                          </a:ext>
                        </a:extLst>
                      </p:cNvPr>
                      <p:cNvPicPr/>
                      <p:nvPr/>
                    </p:nvPicPr>
                    <p:blipFill>
                      <a:blip r:embed="rId4"/>
                      <a:stretch>
                        <a:fillRect/>
                      </a:stretch>
                    </p:blipFill>
                    <p:spPr>
                      <a:xfrm>
                        <a:off x="6791778" y="1592736"/>
                        <a:ext cx="3937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DFA4FBFD-499D-4855-9D4F-16E73BBD11DC}"/>
              </a:ext>
            </a:extLst>
          </p:cNvPr>
          <p:cNvSpPr>
            <a:spLocks noGrp="1"/>
          </p:cNvSpPr>
          <p:nvPr>
            <p:ph sz="quarter" idx="15"/>
          </p:nvPr>
        </p:nvSpPr>
        <p:spPr>
          <a:xfrm>
            <a:off x="7277617" y="1555200"/>
            <a:ext cx="1409184" cy="414000"/>
          </a:xfrm>
        </p:spPr>
        <p:txBody>
          <a:bodyPr/>
          <a:lstStyle/>
          <a:p>
            <a:pPr marL="432" indent="0">
              <a:buNone/>
            </a:pPr>
            <a:r>
              <a:rPr lang="en-IN" sz="2400" dirty="0"/>
              <a:t>and may</a:t>
            </a:r>
          </a:p>
        </p:txBody>
      </p:sp>
      <p:sp>
        <p:nvSpPr>
          <p:cNvPr id="6" name="Content Placeholder 5">
            <a:extLst>
              <a:ext uri="{FF2B5EF4-FFF2-40B4-BE49-F238E27FC236}">
                <a16:creationId xmlns:a16="http://schemas.microsoft.com/office/drawing/2014/main" id="{1726306A-3974-42F7-85E5-D15937337899}"/>
              </a:ext>
            </a:extLst>
          </p:cNvPr>
          <p:cNvSpPr>
            <a:spLocks noGrp="1"/>
          </p:cNvSpPr>
          <p:nvPr>
            <p:ph sz="quarter" idx="16"/>
          </p:nvPr>
        </p:nvSpPr>
        <p:spPr>
          <a:xfrm>
            <a:off x="457200" y="2054131"/>
            <a:ext cx="8229600" cy="3032220"/>
          </a:xfrm>
          <a:noFill/>
          <a:ln>
            <a:noFill/>
          </a:ln>
        </p:spPr>
        <p:txBody>
          <a:bodyPr lIns="0" tIns="0" rIns="0" bIns="0" anchor="t" anchorCtr="0"/>
          <a:lstStyle/>
          <a:p>
            <a:pPr indent="0">
              <a:buNone/>
            </a:pPr>
            <a:r>
              <a:rPr lang="en-IN" sz="2400" dirty="0"/>
              <a:t>experience hypoxia.</a:t>
            </a:r>
          </a:p>
          <a:p>
            <a:pPr marL="255600"/>
            <a:r>
              <a:rPr lang="en-IN" sz="2400" dirty="0"/>
              <a:t>Hypoxia is characterized by increased respiratory rate, causing symptoms such as headache, decreased mental acuteness, fatigue, and decreased physical coordination.</a:t>
            </a:r>
          </a:p>
          <a:p>
            <a:pPr marL="255600"/>
            <a:r>
              <a:rPr lang="en-IN" sz="2400" dirty="0"/>
              <a:t>According to Le </a:t>
            </a:r>
            <a:r>
              <a:rPr lang="en-IN" sz="2400" dirty="0" err="1"/>
              <a:t>Châtelier’s</a:t>
            </a:r>
            <a:r>
              <a:rPr lang="en-IN" sz="2400" dirty="0"/>
              <a:t> principle, we see that a decrease in oxygen will shift the system in the direction of the reactants to </a:t>
            </a:r>
            <a:r>
              <a:rPr lang="en-IN" sz="2400" dirty="0" err="1"/>
              <a:t>reestablish</a:t>
            </a:r>
            <a:r>
              <a:rPr lang="en-IN" sz="2400" dirty="0"/>
              <a:t> equilibrium.</a:t>
            </a:r>
          </a:p>
        </p:txBody>
      </p:sp>
      <p:graphicFrame>
        <p:nvGraphicFramePr>
          <p:cNvPr id="4" name="Object 3" descr="H b, aqueous, plus O 2, gaseous, yields H b O 2, aqueous. Remove O 2.">
            <a:extLst>
              <a:ext uri="{FF2B5EF4-FFF2-40B4-BE49-F238E27FC236}">
                <a16:creationId xmlns:a16="http://schemas.microsoft.com/office/drawing/2014/main" id="{C41776B0-47B8-410D-AEE0-93DCB23321EC}"/>
              </a:ext>
            </a:extLst>
          </p:cNvPr>
          <p:cNvGraphicFramePr>
            <a:graphicFrameLocks noChangeAspect="1"/>
          </p:cNvGraphicFramePr>
          <p:nvPr>
            <p:extLst/>
          </p:nvPr>
        </p:nvGraphicFramePr>
        <p:xfrm>
          <a:off x="2261421" y="5224918"/>
          <a:ext cx="4826000" cy="901700"/>
        </p:xfrm>
        <a:graphic>
          <a:graphicData uri="http://schemas.openxmlformats.org/presentationml/2006/ole">
            <mc:AlternateContent xmlns:mc="http://schemas.openxmlformats.org/markup-compatibility/2006">
              <mc:Choice xmlns:v="urn:schemas-microsoft-com:vml" Requires="v">
                <p:oleObj spid="_x0000_s46087" name="Equation" r:id="rId5" imgW="4825800" imgH="901440" progId="Equation.DSMT4">
                  <p:embed/>
                </p:oleObj>
              </mc:Choice>
              <mc:Fallback>
                <p:oleObj name="Equation" r:id="rId5" imgW="4825800" imgH="901440" progId="Equation.DSMT4">
                  <p:embed/>
                  <p:pic>
                    <p:nvPicPr>
                      <p:cNvPr id="4" name="Object 3" descr="H b, aqueous, plus O 2, gaseous, yields H b O 2, aqueous. Remove O 2.">
                        <a:extLst>
                          <a:ext uri="{FF2B5EF4-FFF2-40B4-BE49-F238E27FC236}">
                            <a16:creationId xmlns:a16="http://schemas.microsoft.com/office/drawing/2014/main" id="{C41776B0-47B8-410D-AEE0-93DCB23321EC}"/>
                          </a:ext>
                        </a:extLst>
                      </p:cNvPr>
                      <p:cNvPicPr/>
                      <p:nvPr/>
                    </p:nvPicPr>
                    <p:blipFill>
                      <a:blip r:embed="rId6"/>
                      <a:stretch>
                        <a:fillRect/>
                      </a:stretch>
                    </p:blipFill>
                    <p:spPr>
                      <a:xfrm>
                        <a:off x="2261421" y="5224918"/>
                        <a:ext cx="4826000" cy="901700"/>
                      </a:xfrm>
                      <a:prstGeom prst="rect">
                        <a:avLst/>
                      </a:prstGeom>
                    </p:spPr>
                  </p:pic>
                </p:oleObj>
              </mc:Fallback>
            </mc:AlternateContent>
          </a:graphicData>
        </a:graphic>
      </p:graphicFrame>
    </p:spTree>
    <p:extLst>
      <p:ext uri="{BB962C8B-B14F-4D97-AF65-F5344CB8AC3E}">
        <p14:creationId xmlns:p14="http://schemas.microsoft.com/office/powerpoint/2010/main" val="602548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72CA-6B50-47AA-8176-6106196F0D12}"/>
              </a:ext>
            </a:extLst>
          </p:cNvPr>
          <p:cNvSpPr>
            <a:spLocks noGrp="1"/>
          </p:cNvSpPr>
          <p:nvPr>
            <p:ph type="title"/>
          </p:nvPr>
        </p:nvSpPr>
        <p:spPr/>
        <p:txBody>
          <a:bodyPr/>
          <a:lstStyle/>
          <a:p>
            <a:r>
              <a:rPr lang="en-US" dirty="0"/>
              <a:t>Learning Check 2</a:t>
            </a:r>
          </a:p>
        </p:txBody>
      </p:sp>
      <p:sp>
        <p:nvSpPr>
          <p:cNvPr id="4" name="Content Placeholder 3">
            <a:extLst>
              <a:ext uri="{FF2B5EF4-FFF2-40B4-BE49-F238E27FC236}">
                <a16:creationId xmlns:a16="http://schemas.microsoft.com/office/drawing/2014/main" id="{A1DE4711-7823-4DAC-BDC9-D75430E852E7}"/>
              </a:ext>
            </a:extLst>
          </p:cNvPr>
          <p:cNvSpPr>
            <a:spLocks noGrp="1"/>
          </p:cNvSpPr>
          <p:nvPr>
            <p:ph sz="quarter" idx="14"/>
          </p:nvPr>
        </p:nvSpPr>
        <p:spPr>
          <a:xfrm>
            <a:off x="457199" y="1555200"/>
            <a:ext cx="8229600" cy="414000"/>
          </a:xfrm>
        </p:spPr>
        <p:txBody>
          <a:bodyPr/>
          <a:lstStyle/>
          <a:p>
            <a:pPr marL="432" indent="0">
              <a:buNone/>
            </a:pPr>
            <a:r>
              <a:rPr lang="en-IN" sz="2400" dirty="0"/>
              <a:t>An important reaction in the body fluids is</a:t>
            </a:r>
          </a:p>
        </p:txBody>
      </p:sp>
      <p:graphicFrame>
        <p:nvGraphicFrame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GraphicFramePr>
            <a:graphicFrameLocks noChangeAspect="1"/>
          </p:cNvGraphicFramePr>
          <p:nvPr>
            <p:extLst/>
          </p:nvPr>
        </p:nvGraphicFramePr>
        <p:xfrm>
          <a:off x="1345177" y="2128995"/>
          <a:ext cx="6540500" cy="482600"/>
        </p:xfrm>
        <a:graphic>
          <a:graphicData uri="http://schemas.openxmlformats.org/presentationml/2006/ole">
            <mc:AlternateContent xmlns:mc="http://schemas.openxmlformats.org/markup-compatibility/2006">
              <mc:Choice xmlns:v="urn:schemas-microsoft-com:vml" Requires="v">
                <p:oleObj spid="_x0000_s47114" name="Equation" r:id="rId3" imgW="6540480" imgH="482400" progId="Equation.DSMT4">
                  <p:embed/>
                </p:oleObj>
              </mc:Choice>
              <mc:Fallback>
                <p:oleObj name="Equation" r:id="rId3" imgW="6540480" imgH="482400" progId="Equation.DSMT4">
                  <p:embed/>
                  <p:pic>
                    <p:nvPic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PicPr/>
                      <p:nvPr/>
                    </p:nvPicPr>
                    <p:blipFill>
                      <a:blip r:embed="rId4"/>
                      <a:stretch>
                        <a:fillRect/>
                      </a:stretch>
                    </p:blipFill>
                    <p:spPr>
                      <a:xfrm>
                        <a:off x="1345177" y="2128995"/>
                        <a:ext cx="65405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649E8B5-C27A-463F-926F-BAD5E28CB6F1}"/>
              </a:ext>
            </a:extLst>
          </p:cNvPr>
          <p:cNvSpPr>
            <a:spLocks noGrp="1"/>
          </p:cNvSpPr>
          <p:nvPr>
            <p:ph sz="quarter" idx="15"/>
          </p:nvPr>
        </p:nvSpPr>
        <p:spPr>
          <a:xfrm>
            <a:off x="457200" y="2778596"/>
            <a:ext cx="8229600" cy="1186653"/>
          </a:xfrm>
        </p:spPr>
        <p:txBody>
          <a:bodyPr/>
          <a:lstStyle/>
          <a:p>
            <a:pPr marL="0" indent="0">
              <a:buNone/>
            </a:pPr>
            <a:r>
              <a:rPr lang="en-IN" sz="2400" dirty="0"/>
              <a:t>Use Le </a:t>
            </a:r>
            <a:r>
              <a:rPr lang="en-IN" sz="2400" dirty="0" err="1"/>
              <a:t>Châtelier’s</a:t>
            </a:r>
            <a:r>
              <a:rPr lang="en-IN" sz="2400" dirty="0"/>
              <a:t> principle to predict whether the system shifts in the direction of products or reactants for each of the following:</a:t>
            </a:r>
          </a:p>
        </p:txBody>
      </p:sp>
      <p:sp>
        <p:nvSpPr>
          <p:cNvPr id="3" name="Content Placeholder 2">
            <a:extLst>
              <a:ext uri="{FF2B5EF4-FFF2-40B4-BE49-F238E27FC236}">
                <a16:creationId xmlns:a16="http://schemas.microsoft.com/office/drawing/2014/main" id="{CE789DEE-1FFB-493D-B568-2DBF57DF3BEB}"/>
              </a:ext>
            </a:extLst>
          </p:cNvPr>
          <p:cNvSpPr>
            <a:spLocks noGrp="1"/>
          </p:cNvSpPr>
          <p:nvPr>
            <p:ph sz="quarter" idx="16"/>
          </p:nvPr>
        </p:nvSpPr>
        <p:spPr>
          <a:xfrm>
            <a:off x="457200" y="4125688"/>
            <a:ext cx="2304000" cy="432000"/>
          </a:xfrm>
        </p:spPr>
        <p:txBody>
          <a:bodyPr/>
          <a:lstStyle/>
          <a:p>
            <a:pPr marL="432" indent="0">
              <a:buNone/>
            </a:pPr>
            <a:r>
              <a:rPr lang="en-US" sz="2400" dirty="0">
                <a:solidFill>
                  <a:srgbClr val="007FA3"/>
                </a:solidFill>
              </a:rPr>
              <a:t>A. </a:t>
            </a:r>
            <a:r>
              <a:rPr lang="en-US" sz="2400" dirty="0">
                <a:solidFill>
                  <a:schemeClr val="tx1"/>
                </a:solidFill>
              </a:rPr>
              <a:t>Adding some</a:t>
            </a:r>
          </a:p>
        </p:txBody>
      </p:sp>
      <p:graphicFrame>
        <p:nvGraphicFramePr>
          <p:cNvPr id="14" name="Object 13" descr="H sub 2 C O sub 3, aqueous">
            <a:extLst>
              <a:ext uri="{FF2B5EF4-FFF2-40B4-BE49-F238E27FC236}">
                <a16:creationId xmlns:a16="http://schemas.microsoft.com/office/drawing/2014/main" id="{71C9580A-4694-40D8-93CB-2B63BFAA7B59}"/>
              </a:ext>
            </a:extLst>
          </p:cNvPr>
          <p:cNvGraphicFramePr>
            <a:graphicFrameLocks noChangeAspect="1"/>
          </p:cNvGraphicFramePr>
          <p:nvPr>
            <p:extLst/>
          </p:nvPr>
        </p:nvGraphicFramePr>
        <p:xfrm>
          <a:off x="2819400" y="4176688"/>
          <a:ext cx="1511300" cy="381000"/>
        </p:xfrm>
        <a:graphic>
          <a:graphicData uri="http://schemas.openxmlformats.org/presentationml/2006/ole">
            <mc:AlternateContent xmlns:mc="http://schemas.openxmlformats.org/markup-compatibility/2006">
              <mc:Choice xmlns:v="urn:schemas-microsoft-com:vml" Requires="v">
                <p:oleObj spid="_x0000_s47115" name="Equation" r:id="rId5" imgW="1511280" imgH="380880" progId="Equation.DSMT4">
                  <p:embed/>
                </p:oleObj>
              </mc:Choice>
              <mc:Fallback>
                <p:oleObj name="Equation" r:id="rId5" imgW="1511280" imgH="380880" progId="Equation.DSMT4">
                  <p:embed/>
                  <p:pic>
                    <p:nvPicPr>
                      <p:cNvPr id="14" name="Object 13" descr="H sub 2 C O sub 3, aqueous">
                        <a:extLst>
                          <a:ext uri="{FF2B5EF4-FFF2-40B4-BE49-F238E27FC236}">
                            <a16:creationId xmlns:a16="http://schemas.microsoft.com/office/drawing/2014/main" id="{71C9580A-4694-40D8-93CB-2B63BFAA7B59}"/>
                          </a:ext>
                        </a:extLst>
                      </p:cNvPr>
                      <p:cNvPicPr/>
                      <p:nvPr/>
                    </p:nvPicPr>
                    <p:blipFill>
                      <a:blip r:embed="rId6"/>
                      <a:stretch>
                        <a:fillRect/>
                      </a:stretch>
                    </p:blipFill>
                    <p:spPr>
                      <a:xfrm>
                        <a:off x="2819400" y="4176688"/>
                        <a:ext cx="15113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C6577B96-09E6-42D5-9137-68BAF88C8F0A}"/>
              </a:ext>
            </a:extLst>
          </p:cNvPr>
          <p:cNvSpPr>
            <a:spLocks noGrp="1"/>
          </p:cNvSpPr>
          <p:nvPr>
            <p:ph sz="quarter" idx="17"/>
          </p:nvPr>
        </p:nvSpPr>
        <p:spPr>
          <a:xfrm>
            <a:off x="454672" y="4775386"/>
            <a:ext cx="2700000" cy="432000"/>
          </a:xfrm>
          <a:noFill/>
          <a:ln>
            <a:noFill/>
          </a:ln>
        </p:spPr>
        <p:txBody>
          <a:bodyPr lIns="0" tIns="0" rIns="0" bIns="0" anchor="t" anchorCtr="0"/>
          <a:lstStyle/>
          <a:p>
            <a:pPr marL="432" indent="0">
              <a:buNone/>
            </a:pPr>
            <a:r>
              <a:rPr lang="en-IN" sz="2400" dirty="0">
                <a:solidFill>
                  <a:srgbClr val="007FA3"/>
                </a:solidFill>
              </a:rPr>
              <a:t>B. </a:t>
            </a:r>
            <a:r>
              <a:rPr lang="en-IN" sz="2400" dirty="0">
                <a:solidFill>
                  <a:schemeClr val="tx1"/>
                </a:solidFill>
              </a:rPr>
              <a:t>Removing some</a:t>
            </a:r>
          </a:p>
        </p:txBody>
      </p:sp>
      <p:graphicFrame>
        <p:nvGraphicFramePr>
          <p:cNvPr id="15" name="Object 14" descr="H C O sub 3 super minus, aqueous">
            <a:extLst>
              <a:ext uri="{FF2B5EF4-FFF2-40B4-BE49-F238E27FC236}">
                <a16:creationId xmlns:a16="http://schemas.microsoft.com/office/drawing/2014/main" id="{1DC6529F-1F2F-4D7F-90A0-E23EC2F3C40F}"/>
              </a:ext>
            </a:extLst>
          </p:cNvPr>
          <p:cNvGraphicFramePr>
            <a:graphicFrameLocks noChangeAspect="1"/>
          </p:cNvGraphicFramePr>
          <p:nvPr>
            <p:extLst/>
          </p:nvPr>
        </p:nvGraphicFramePr>
        <p:xfrm>
          <a:off x="3236913" y="4748213"/>
          <a:ext cx="1536700" cy="444500"/>
        </p:xfrm>
        <a:graphic>
          <a:graphicData uri="http://schemas.openxmlformats.org/presentationml/2006/ole">
            <mc:AlternateContent xmlns:mc="http://schemas.openxmlformats.org/markup-compatibility/2006">
              <mc:Choice xmlns:v="urn:schemas-microsoft-com:vml" Requires="v">
                <p:oleObj spid="_x0000_s47116" name="Equation" r:id="rId7" imgW="1536480" imgH="444240" progId="Equation.DSMT4">
                  <p:embed/>
                </p:oleObj>
              </mc:Choice>
              <mc:Fallback>
                <p:oleObj name="Equation" r:id="rId7" imgW="1536480" imgH="444240" progId="Equation.DSMT4">
                  <p:embed/>
                  <p:pic>
                    <p:nvPicPr>
                      <p:cNvPr id="15" name="Object 14" descr="H C O sub 3 super minus, aqueous">
                        <a:extLst>
                          <a:ext uri="{FF2B5EF4-FFF2-40B4-BE49-F238E27FC236}">
                            <a16:creationId xmlns:a16="http://schemas.microsoft.com/office/drawing/2014/main" id="{1DC6529F-1F2F-4D7F-90A0-E23EC2F3C40F}"/>
                          </a:ext>
                        </a:extLst>
                      </p:cNvPr>
                      <p:cNvPicPr/>
                      <p:nvPr/>
                    </p:nvPicPr>
                    <p:blipFill>
                      <a:blip r:embed="rId8"/>
                      <a:stretch>
                        <a:fillRect/>
                      </a:stretch>
                    </p:blipFill>
                    <p:spPr>
                      <a:xfrm>
                        <a:off x="3236913" y="4748213"/>
                        <a:ext cx="15367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E9062A69-53DB-4AF2-8348-FC44B3C3E6E1}"/>
              </a:ext>
            </a:extLst>
          </p:cNvPr>
          <p:cNvSpPr>
            <a:spLocks noGrp="1"/>
          </p:cNvSpPr>
          <p:nvPr>
            <p:ph sz="quarter" idx="18"/>
          </p:nvPr>
        </p:nvSpPr>
        <p:spPr>
          <a:xfrm>
            <a:off x="457200" y="5404250"/>
            <a:ext cx="2304000" cy="432000"/>
          </a:xfrm>
          <a:noFill/>
          <a:ln>
            <a:noFill/>
          </a:ln>
        </p:spPr>
        <p:txBody>
          <a:bodyPr lIns="0" tIns="0" rIns="0" bIns="0" anchor="t" anchorCtr="0"/>
          <a:lstStyle/>
          <a:p>
            <a:pPr marL="432" indent="0">
              <a:buNone/>
            </a:pPr>
            <a:r>
              <a:rPr lang="en-IN" sz="2400" dirty="0">
                <a:solidFill>
                  <a:srgbClr val="007FA3"/>
                </a:solidFill>
              </a:rPr>
              <a:t>C. </a:t>
            </a:r>
            <a:r>
              <a:rPr lang="en-IN" sz="2400" dirty="0">
                <a:solidFill>
                  <a:schemeClr val="tx1"/>
                </a:solidFill>
              </a:rPr>
              <a:t>Adding some</a:t>
            </a:r>
          </a:p>
        </p:txBody>
      </p:sp>
      <p:graphicFrame>
        <p:nvGraphicFramePr>
          <p:cNvPr id="16" name="Object 15" descr="H sub 3 O super plus, aqueous">
            <a:extLst>
              <a:ext uri="{FF2B5EF4-FFF2-40B4-BE49-F238E27FC236}">
                <a16:creationId xmlns:a16="http://schemas.microsoft.com/office/drawing/2014/main" id="{48071C2D-B241-45C8-8779-C9EF1FAFF77E}"/>
              </a:ext>
            </a:extLst>
          </p:cNvPr>
          <p:cNvGraphicFramePr>
            <a:graphicFrameLocks noChangeAspect="1"/>
          </p:cNvGraphicFramePr>
          <p:nvPr>
            <p:extLst/>
          </p:nvPr>
        </p:nvGraphicFramePr>
        <p:xfrm>
          <a:off x="2819400" y="5378450"/>
          <a:ext cx="1308100" cy="444500"/>
        </p:xfrm>
        <a:graphic>
          <a:graphicData uri="http://schemas.openxmlformats.org/presentationml/2006/ole">
            <mc:AlternateContent xmlns:mc="http://schemas.openxmlformats.org/markup-compatibility/2006">
              <mc:Choice xmlns:v="urn:schemas-microsoft-com:vml" Requires="v">
                <p:oleObj spid="_x0000_s47117" name="Equation" r:id="rId9" imgW="1307880" imgH="444240" progId="Equation.DSMT4">
                  <p:embed/>
                </p:oleObj>
              </mc:Choice>
              <mc:Fallback>
                <p:oleObj name="Equation" r:id="rId9" imgW="1307880" imgH="444240" progId="Equation.DSMT4">
                  <p:embed/>
                  <p:pic>
                    <p:nvPicPr>
                      <p:cNvPr id="16" name="Object 15" descr="H sub 3 O super plus, aqueous">
                        <a:extLst>
                          <a:ext uri="{FF2B5EF4-FFF2-40B4-BE49-F238E27FC236}">
                            <a16:creationId xmlns:a16="http://schemas.microsoft.com/office/drawing/2014/main" id="{48071C2D-B241-45C8-8779-C9EF1FAFF77E}"/>
                          </a:ext>
                        </a:extLst>
                      </p:cNvPr>
                      <p:cNvPicPr/>
                      <p:nvPr/>
                    </p:nvPicPr>
                    <p:blipFill>
                      <a:blip r:embed="rId10"/>
                      <a:stretch>
                        <a:fillRect/>
                      </a:stretch>
                    </p:blipFill>
                    <p:spPr>
                      <a:xfrm>
                        <a:off x="2819400" y="5378450"/>
                        <a:ext cx="1308100" cy="444500"/>
                      </a:xfrm>
                      <a:prstGeom prst="rect">
                        <a:avLst/>
                      </a:prstGeom>
                    </p:spPr>
                  </p:pic>
                </p:oleObj>
              </mc:Fallback>
            </mc:AlternateContent>
          </a:graphicData>
        </a:graphic>
      </p:graphicFrame>
    </p:spTree>
    <p:extLst>
      <p:ext uri="{BB962C8B-B14F-4D97-AF65-F5344CB8AC3E}">
        <p14:creationId xmlns:p14="http://schemas.microsoft.com/office/powerpoint/2010/main" val="970299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72CA-6B50-47AA-8176-6106196F0D12}"/>
              </a:ext>
            </a:extLst>
          </p:cNvPr>
          <p:cNvSpPr>
            <a:spLocks noGrp="1"/>
          </p:cNvSpPr>
          <p:nvPr>
            <p:ph type="title"/>
          </p:nvPr>
        </p:nvSpPr>
        <p:spPr/>
        <p:txBody>
          <a:bodyPr/>
          <a:lstStyle/>
          <a:p>
            <a:r>
              <a:rPr lang="en-US" dirty="0"/>
              <a:t>Solution 2 </a:t>
            </a:r>
            <a:r>
              <a:rPr lang="en-US" sz="2000" b="0" dirty="0"/>
              <a:t>(1 of 3)</a:t>
            </a:r>
          </a:p>
        </p:txBody>
      </p:sp>
      <p:sp>
        <p:nvSpPr>
          <p:cNvPr id="4" name="Content Placeholder 3">
            <a:extLst>
              <a:ext uri="{FF2B5EF4-FFF2-40B4-BE49-F238E27FC236}">
                <a16:creationId xmlns:a16="http://schemas.microsoft.com/office/drawing/2014/main" id="{A1DE4711-7823-4DAC-BDC9-D75430E852E7}"/>
              </a:ext>
            </a:extLst>
          </p:cNvPr>
          <p:cNvSpPr>
            <a:spLocks noGrp="1"/>
          </p:cNvSpPr>
          <p:nvPr>
            <p:ph sz="quarter" idx="14"/>
          </p:nvPr>
        </p:nvSpPr>
        <p:spPr>
          <a:xfrm>
            <a:off x="457199" y="1555200"/>
            <a:ext cx="8229600" cy="414000"/>
          </a:xfrm>
        </p:spPr>
        <p:txBody>
          <a:bodyPr/>
          <a:lstStyle/>
          <a:p>
            <a:pPr marL="432" indent="0">
              <a:buNone/>
            </a:pPr>
            <a:r>
              <a:rPr lang="en-IN" sz="2400" dirty="0"/>
              <a:t>An important reaction in the body fluids is</a:t>
            </a:r>
          </a:p>
        </p:txBody>
      </p:sp>
      <p:graphicFrame>
        <p:nvGraphicFrame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GraphicFramePr>
            <a:graphicFrameLocks noChangeAspect="1"/>
          </p:cNvGraphicFramePr>
          <p:nvPr>
            <p:extLst/>
          </p:nvPr>
        </p:nvGraphicFramePr>
        <p:xfrm>
          <a:off x="1345177" y="2128995"/>
          <a:ext cx="6540500" cy="482600"/>
        </p:xfrm>
        <a:graphic>
          <a:graphicData uri="http://schemas.openxmlformats.org/presentationml/2006/ole">
            <mc:AlternateContent xmlns:mc="http://schemas.openxmlformats.org/markup-compatibility/2006">
              <mc:Choice xmlns:v="urn:schemas-microsoft-com:vml" Requires="v">
                <p:oleObj spid="_x0000_s48136" name="Equation" r:id="rId3" imgW="6540480" imgH="482400" progId="Equation.DSMT4">
                  <p:embed/>
                </p:oleObj>
              </mc:Choice>
              <mc:Fallback>
                <p:oleObj name="Equation" r:id="rId3" imgW="6540480" imgH="482400" progId="Equation.DSMT4">
                  <p:embed/>
                  <p:pic>
                    <p:nvPic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PicPr/>
                      <p:nvPr/>
                    </p:nvPicPr>
                    <p:blipFill>
                      <a:blip r:embed="rId4"/>
                      <a:stretch>
                        <a:fillRect/>
                      </a:stretch>
                    </p:blipFill>
                    <p:spPr>
                      <a:xfrm>
                        <a:off x="1345177" y="2128995"/>
                        <a:ext cx="65405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649E8B5-C27A-463F-926F-BAD5E28CB6F1}"/>
              </a:ext>
            </a:extLst>
          </p:cNvPr>
          <p:cNvSpPr>
            <a:spLocks noGrp="1"/>
          </p:cNvSpPr>
          <p:nvPr>
            <p:ph sz="quarter" idx="15"/>
          </p:nvPr>
        </p:nvSpPr>
        <p:spPr>
          <a:xfrm>
            <a:off x="457200" y="2779200"/>
            <a:ext cx="8229600" cy="1183200"/>
          </a:xfrm>
        </p:spPr>
        <p:txBody>
          <a:bodyPr/>
          <a:lstStyle/>
          <a:p>
            <a:pPr marL="0" indent="0">
              <a:buNone/>
            </a:pPr>
            <a:r>
              <a:rPr lang="en-IN" sz="2400" dirty="0"/>
              <a:t>Use Le </a:t>
            </a:r>
            <a:r>
              <a:rPr lang="en-IN" sz="2400" dirty="0" err="1"/>
              <a:t>Châtelier’s</a:t>
            </a:r>
            <a:r>
              <a:rPr lang="en-IN" sz="2400" dirty="0"/>
              <a:t> principle to predict whether the system shifts in the direction of </a:t>
            </a:r>
            <a:r>
              <a:rPr lang="en-IN" sz="2400" b="1" dirty="0"/>
              <a:t>products</a:t>
            </a:r>
            <a:r>
              <a:rPr lang="en-IN" sz="2400" dirty="0"/>
              <a:t> or </a:t>
            </a:r>
            <a:r>
              <a:rPr lang="en-IN" sz="2400" b="1" dirty="0"/>
              <a:t>reactants</a:t>
            </a:r>
            <a:r>
              <a:rPr lang="en-IN" sz="2400" dirty="0"/>
              <a:t> for each of the following:</a:t>
            </a:r>
          </a:p>
        </p:txBody>
      </p:sp>
      <p:sp>
        <p:nvSpPr>
          <p:cNvPr id="3" name="Content Placeholder 2">
            <a:extLst>
              <a:ext uri="{FF2B5EF4-FFF2-40B4-BE49-F238E27FC236}">
                <a16:creationId xmlns:a16="http://schemas.microsoft.com/office/drawing/2014/main" id="{CE789DEE-1FFB-493D-B568-2DBF57DF3BEB}"/>
              </a:ext>
            </a:extLst>
          </p:cNvPr>
          <p:cNvSpPr>
            <a:spLocks noGrp="1"/>
          </p:cNvSpPr>
          <p:nvPr>
            <p:ph sz="quarter" idx="16"/>
          </p:nvPr>
        </p:nvSpPr>
        <p:spPr>
          <a:xfrm>
            <a:off x="457200" y="4129050"/>
            <a:ext cx="2304000" cy="432000"/>
          </a:xfrm>
        </p:spPr>
        <p:txBody>
          <a:bodyPr/>
          <a:lstStyle/>
          <a:p>
            <a:pPr marL="432" indent="0">
              <a:buNone/>
            </a:pPr>
            <a:r>
              <a:rPr lang="en-US" sz="2400" dirty="0">
                <a:solidFill>
                  <a:srgbClr val="007FA3"/>
                </a:solidFill>
              </a:rPr>
              <a:t>A.</a:t>
            </a:r>
            <a:r>
              <a:rPr lang="en-US" sz="2400" dirty="0"/>
              <a:t> Adding some</a:t>
            </a:r>
          </a:p>
        </p:txBody>
      </p:sp>
      <p:graphicFrame>
        <p:nvGraphicFramePr>
          <p:cNvPr id="14" name="Object 13" descr="H sub 2 C O sub 3, aqueous">
            <a:extLst>
              <a:ext uri="{FF2B5EF4-FFF2-40B4-BE49-F238E27FC236}">
                <a16:creationId xmlns:a16="http://schemas.microsoft.com/office/drawing/2014/main" id="{D6E3FF65-8D27-4E77-882D-CD4F74A2BF02}"/>
              </a:ext>
            </a:extLst>
          </p:cNvPr>
          <p:cNvGraphicFramePr>
            <a:graphicFrameLocks noChangeAspect="1"/>
          </p:cNvGraphicFramePr>
          <p:nvPr>
            <p:extLst/>
          </p:nvPr>
        </p:nvGraphicFramePr>
        <p:xfrm>
          <a:off x="2838450" y="4176688"/>
          <a:ext cx="1511300" cy="381000"/>
        </p:xfrm>
        <a:graphic>
          <a:graphicData uri="http://schemas.openxmlformats.org/presentationml/2006/ole">
            <mc:AlternateContent xmlns:mc="http://schemas.openxmlformats.org/markup-compatibility/2006">
              <mc:Choice xmlns:v="urn:schemas-microsoft-com:vml" Requires="v">
                <p:oleObj spid="_x0000_s48137" name="Equation" r:id="rId5" imgW="1511280" imgH="380880" progId="Equation.DSMT4">
                  <p:embed/>
                </p:oleObj>
              </mc:Choice>
              <mc:Fallback>
                <p:oleObj name="Equation" r:id="rId5" imgW="1511280" imgH="380880" progId="Equation.DSMT4">
                  <p:embed/>
                  <p:pic>
                    <p:nvPicPr>
                      <p:cNvPr id="14" name="Object 13" descr="H sub 2 C O sub 3, aqueous">
                        <a:extLst>
                          <a:ext uri="{FF2B5EF4-FFF2-40B4-BE49-F238E27FC236}">
                            <a16:creationId xmlns:a16="http://schemas.microsoft.com/office/drawing/2014/main" id="{D6E3FF65-8D27-4E77-882D-CD4F74A2BF02}"/>
                          </a:ext>
                        </a:extLst>
                      </p:cNvPr>
                      <p:cNvPicPr/>
                      <p:nvPr/>
                    </p:nvPicPr>
                    <p:blipFill>
                      <a:blip r:embed="rId6"/>
                      <a:stretch>
                        <a:fillRect/>
                      </a:stretch>
                    </p:blipFill>
                    <p:spPr>
                      <a:xfrm>
                        <a:off x="2838450" y="4176688"/>
                        <a:ext cx="15113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1B9C551-F151-4E03-BC90-9DDA6DB2F893}"/>
              </a:ext>
            </a:extLst>
          </p:cNvPr>
          <p:cNvSpPr>
            <a:spLocks noGrp="1"/>
          </p:cNvSpPr>
          <p:nvPr>
            <p:ph sz="quarter" idx="17"/>
          </p:nvPr>
        </p:nvSpPr>
        <p:spPr>
          <a:xfrm>
            <a:off x="457200" y="4707777"/>
            <a:ext cx="4884057" cy="414000"/>
          </a:xfrm>
        </p:spPr>
        <p:txBody>
          <a:bodyPr/>
          <a:lstStyle/>
          <a:p>
            <a:r>
              <a:rPr lang="en-IN" sz="2400" dirty="0"/>
              <a:t>The concentration of the reactant</a:t>
            </a:r>
          </a:p>
        </p:txBody>
      </p:sp>
      <p:graphicFrame>
        <p:nvGraphicFramePr>
          <p:cNvPr id="15" name="Object 14" descr="H sub 2 C O sub 3">
            <a:extLst>
              <a:ext uri="{FF2B5EF4-FFF2-40B4-BE49-F238E27FC236}">
                <a16:creationId xmlns:a16="http://schemas.microsoft.com/office/drawing/2014/main" id="{71DB968D-3306-4621-9D84-CFCF6E25DBE0}"/>
              </a:ext>
            </a:extLst>
          </p:cNvPr>
          <p:cNvGraphicFramePr>
            <a:graphicFrameLocks noChangeAspect="1"/>
          </p:cNvGraphicFramePr>
          <p:nvPr>
            <p:extLst/>
          </p:nvPr>
        </p:nvGraphicFramePr>
        <p:xfrm>
          <a:off x="5411788" y="4740275"/>
          <a:ext cx="2400300" cy="381000"/>
        </p:xfrm>
        <a:graphic>
          <a:graphicData uri="http://schemas.openxmlformats.org/presentationml/2006/ole">
            <mc:AlternateContent xmlns:mc="http://schemas.openxmlformats.org/markup-compatibility/2006">
              <mc:Choice xmlns:v="urn:schemas-microsoft-com:vml" Requires="v">
                <p:oleObj spid="_x0000_s48138" name="Equation" r:id="rId7" imgW="2400120" imgH="380880" progId="Equation.DSMT4">
                  <p:embed/>
                </p:oleObj>
              </mc:Choice>
              <mc:Fallback>
                <p:oleObj name="Equation" r:id="rId7" imgW="2400120" imgH="380880" progId="Equation.DSMT4">
                  <p:embed/>
                  <p:pic>
                    <p:nvPicPr>
                      <p:cNvPr id="15" name="Object 14" descr="H sub 2 C O sub 3">
                        <a:extLst>
                          <a:ext uri="{FF2B5EF4-FFF2-40B4-BE49-F238E27FC236}">
                            <a16:creationId xmlns:a16="http://schemas.microsoft.com/office/drawing/2014/main" id="{71DB968D-3306-4621-9D84-CFCF6E25DBE0}"/>
                          </a:ext>
                        </a:extLst>
                      </p:cNvPr>
                      <p:cNvPicPr/>
                      <p:nvPr/>
                    </p:nvPicPr>
                    <p:blipFill>
                      <a:blip r:embed="rId8"/>
                      <a:stretch>
                        <a:fillRect/>
                      </a:stretch>
                    </p:blipFill>
                    <p:spPr>
                      <a:xfrm>
                        <a:off x="5411788" y="4740275"/>
                        <a:ext cx="24003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049C50EA-1178-419B-8E59-1C8D389C4526}"/>
              </a:ext>
            </a:extLst>
          </p:cNvPr>
          <p:cNvSpPr>
            <a:spLocks noGrp="1"/>
          </p:cNvSpPr>
          <p:nvPr>
            <p:ph sz="quarter" idx="18"/>
          </p:nvPr>
        </p:nvSpPr>
        <p:spPr>
          <a:xfrm>
            <a:off x="457200" y="5225714"/>
            <a:ext cx="8229599" cy="1117936"/>
          </a:xfrm>
          <a:noFill/>
          <a:ln>
            <a:noFill/>
          </a:ln>
        </p:spPr>
        <p:txBody>
          <a:bodyPr lIns="0" tIns="0" rIns="0" bIns="0" anchor="t" anchorCtr="0"/>
          <a:lstStyle/>
          <a:p>
            <a:r>
              <a:rPr lang="en-IN" sz="2400" dirty="0"/>
              <a:t>The rate of the forward reaction increases to shift the system in the direction of the </a:t>
            </a:r>
            <a:r>
              <a:rPr lang="en-IN" sz="2400" b="1" dirty="0"/>
              <a:t>products</a:t>
            </a:r>
            <a:r>
              <a:rPr lang="en-IN" sz="2400" dirty="0"/>
              <a:t> until equilibrium is </a:t>
            </a:r>
            <a:r>
              <a:rPr lang="en-IN" sz="2400" dirty="0" err="1"/>
              <a:t>reestablished</a:t>
            </a:r>
            <a:r>
              <a:rPr lang="en-IN" sz="2400" dirty="0"/>
              <a:t>.</a:t>
            </a:r>
          </a:p>
        </p:txBody>
      </p:sp>
    </p:spTree>
    <p:extLst>
      <p:ext uri="{BB962C8B-B14F-4D97-AF65-F5344CB8AC3E}">
        <p14:creationId xmlns:p14="http://schemas.microsoft.com/office/powerpoint/2010/main" val="3760549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72CA-6B50-47AA-8176-6106196F0D12}"/>
              </a:ext>
            </a:extLst>
          </p:cNvPr>
          <p:cNvSpPr>
            <a:spLocks noGrp="1"/>
          </p:cNvSpPr>
          <p:nvPr>
            <p:ph type="title"/>
          </p:nvPr>
        </p:nvSpPr>
        <p:spPr/>
        <p:txBody>
          <a:bodyPr/>
          <a:lstStyle/>
          <a:p>
            <a:r>
              <a:rPr lang="en-US" dirty="0"/>
              <a:t>Solution 2 </a:t>
            </a:r>
            <a:r>
              <a:rPr lang="en-US" sz="2000" b="0" dirty="0"/>
              <a:t>(2 of 3)</a:t>
            </a:r>
          </a:p>
        </p:txBody>
      </p:sp>
      <p:sp>
        <p:nvSpPr>
          <p:cNvPr id="4" name="Content Placeholder 3">
            <a:extLst>
              <a:ext uri="{FF2B5EF4-FFF2-40B4-BE49-F238E27FC236}">
                <a16:creationId xmlns:a16="http://schemas.microsoft.com/office/drawing/2014/main" id="{A1DE4711-7823-4DAC-BDC9-D75430E852E7}"/>
              </a:ext>
            </a:extLst>
          </p:cNvPr>
          <p:cNvSpPr>
            <a:spLocks noGrp="1"/>
          </p:cNvSpPr>
          <p:nvPr>
            <p:ph sz="quarter" idx="14"/>
          </p:nvPr>
        </p:nvSpPr>
        <p:spPr>
          <a:xfrm>
            <a:off x="457199" y="1555200"/>
            <a:ext cx="8229600" cy="414000"/>
          </a:xfrm>
        </p:spPr>
        <p:txBody>
          <a:bodyPr/>
          <a:lstStyle/>
          <a:p>
            <a:pPr marL="432" indent="0">
              <a:buNone/>
            </a:pPr>
            <a:r>
              <a:rPr lang="en-IN" sz="2400" dirty="0"/>
              <a:t>An important reaction in the body fluids is</a:t>
            </a:r>
          </a:p>
        </p:txBody>
      </p:sp>
      <p:graphicFrame>
        <p:nvGraphicFrame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GraphicFramePr>
            <a:graphicFrameLocks noChangeAspect="1"/>
          </p:cNvGraphicFramePr>
          <p:nvPr/>
        </p:nvGraphicFramePr>
        <p:xfrm>
          <a:off x="1345177" y="2128995"/>
          <a:ext cx="6540500" cy="482600"/>
        </p:xfrm>
        <a:graphic>
          <a:graphicData uri="http://schemas.openxmlformats.org/presentationml/2006/ole">
            <mc:AlternateContent xmlns:mc="http://schemas.openxmlformats.org/markup-compatibility/2006">
              <mc:Choice xmlns:v="urn:schemas-microsoft-com:vml" Requires="v">
                <p:oleObj spid="_x0000_s49160" name="Equation" r:id="rId3" imgW="6540480" imgH="482400" progId="Equation.DSMT4">
                  <p:embed/>
                </p:oleObj>
              </mc:Choice>
              <mc:Fallback>
                <p:oleObj name="Equation" r:id="rId3" imgW="6540480" imgH="482400" progId="Equation.DSMT4">
                  <p:embed/>
                  <p:pic>
                    <p:nvPic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PicPr/>
                      <p:nvPr/>
                    </p:nvPicPr>
                    <p:blipFill>
                      <a:blip r:embed="rId4"/>
                      <a:stretch>
                        <a:fillRect/>
                      </a:stretch>
                    </p:blipFill>
                    <p:spPr>
                      <a:xfrm>
                        <a:off x="1345177" y="2128995"/>
                        <a:ext cx="65405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649E8B5-C27A-463F-926F-BAD5E28CB6F1}"/>
              </a:ext>
            </a:extLst>
          </p:cNvPr>
          <p:cNvSpPr>
            <a:spLocks noGrp="1"/>
          </p:cNvSpPr>
          <p:nvPr>
            <p:ph sz="quarter" idx="15"/>
          </p:nvPr>
        </p:nvSpPr>
        <p:spPr>
          <a:xfrm>
            <a:off x="457200" y="2779200"/>
            <a:ext cx="8229600" cy="1183200"/>
          </a:xfrm>
        </p:spPr>
        <p:txBody>
          <a:bodyPr/>
          <a:lstStyle/>
          <a:p>
            <a:pPr marL="0" indent="0">
              <a:buNone/>
            </a:pPr>
            <a:r>
              <a:rPr lang="en-IN" sz="2400" dirty="0"/>
              <a:t>Use Le </a:t>
            </a:r>
            <a:r>
              <a:rPr lang="en-IN" sz="2400" dirty="0" err="1"/>
              <a:t>Châtelier’s</a:t>
            </a:r>
            <a:r>
              <a:rPr lang="en-IN" sz="2400" dirty="0"/>
              <a:t> principle to predict whether the system shifts in the direction of </a:t>
            </a:r>
            <a:r>
              <a:rPr lang="en-IN" sz="2400" b="1" dirty="0"/>
              <a:t>products</a:t>
            </a:r>
            <a:r>
              <a:rPr lang="en-IN" sz="2400" dirty="0"/>
              <a:t> or </a:t>
            </a:r>
            <a:r>
              <a:rPr lang="en-IN" sz="2400" b="1" dirty="0"/>
              <a:t>reactants</a:t>
            </a:r>
            <a:r>
              <a:rPr lang="en-IN" sz="2400" dirty="0"/>
              <a:t> for each of the following:</a:t>
            </a:r>
          </a:p>
        </p:txBody>
      </p:sp>
      <p:sp>
        <p:nvSpPr>
          <p:cNvPr id="3" name="Content Placeholder 2">
            <a:extLst>
              <a:ext uri="{FF2B5EF4-FFF2-40B4-BE49-F238E27FC236}">
                <a16:creationId xmlns:a16="http://schemas.microsoft.com/office/drawing/2014/main" id="{CE789DEE-1FFB-493D-B568-2DBF57DF3BEB}"/>
              </a:ext>
            </a:extLst>
          </p:cNvPr>
          <p:cNvSpPr>
            <a:spLocks noGrp="1"/>
          </p:cNvSpPr>
          <p:nvPr>
            <p:ph sz="quarter" idx="16"/>
          </p:nvPr>
        </p:nvSpPr>
        <p:spPr>
          <a:xfrm>
            <a:off x="457199" y="4129050"/>
            <a:ext cx="2735944" cy="432000"/>
          </a:xfrm>
        </p:spPr>
        <p:txBody>
          <a:bodyPr/>
          <a:lstStyle/>
          <a:p>
            <a:pPr marL="432" indent="0">
              <a:buNone/>
            </a:pPr>
            <a:r>
              <a:rPr lang="en-US" sz="2400" dirty="0">
                <a:solidFill>
                  <a:srgbClr val="007FA3"/>
                </a:solidFill>
              </a:rPr>
              <a:t>B.</a:t>
            </a:r>
            <a:r>
              <a:rPr lang="en-US" sz="2400" dirty="0"/>
              <a:t> Removing some</a:t>
            </a:r>
          </a:p>
        </p:txBody>
      </p:sp>
      <p:graphicFrame>
        <p:nvGraphicFramePr>
          <p:cNvPr id="14" name="Object 13" descr="H C O sub 3 super minus, aqueous">
            <a:extLst>
              <a:ext uri="{FF2B5EF4-FFF2-40B4-BE49-F238E27FC236}">
                <a16:creationId xmlns:a16="http://schemas.microsoft.com/office/drawing/2014/main" id="{D6E3FF65-8D27-4E77-882D-CD4F74A2BF02}"/>
              </a:ext>
            </a:extLst>
          </p:cNvPr>
          <p:cNvGraphicFramePr>
            <a:graphicFrameLocks noChangeAspect="1"/>
          </p:cNvGraphicFramePr>
          <p:nvPr>
            <p:extLst/>
          </p:nvPr>
        </p:nvGraphicFramePr>
        <p:xfrm>
          <a:off x="3282950" y="4106863"/>
          <a:ext cx="1536700" cy="444500"/>
        </p:xfrm>
        <a:graphic>
          <a:graphicData uri="http://schemas.openxmlformats.org/presentationml/2006/ole">
            <mc:AlternateContent xmlns:mc="http://schemas.openxmlformats.org/markup-compatibility/2006">
              <mc:Choice xmlns:v="urn:schemas-microsoft-com:vml" Requires="v">
                <p:oleObj spid="_x0000_s49161" name="Equation" r:id="rId5" imgW="1536480" imgH="444240" progId="Equation.DSMT4">
                  <p:embed/>
                </p:oleObj>
              </mc:Choice>
              <mc:Fallback>
                <p:oleObj name="Equation" r:id="rId5" imgW="1536480" imgH="444240" progId="Equation.DSMT4">
                  <p:embed/>
                  <p:pic>
                    <p:nvPicPr>
                      <p:cNvPr id="14" name="Object 13" descr="H C O sub 3 super minus, aqueous">
                        <a:extLst>
                          <a:ext uri="{FF2B5EF4-FFF2-40B4-BE49-F238E27FC236}">
                            <a16:creationId xmlns:a16="http://schemas.microsoft.com/office/drawing/2014/main" id="{D6E3FF65-8D27-4E77-882D-CD4F74A2BF02}"/>
                          </a:ext>
                        </a:extLst>
                      </p:cNvPr>
                      <p:cNvPicPr/>
                      <p:nvPr/>
                    </p:nvPicPr>
                    <p:blipFill>
                      <a:blip r:embed="rId6"/>
                      <a:stretch>
                        <a:fillRect/>
                      </a:stretch>
                    </p:blipFill>
                    <p:spPr>
                      <a:xfrm>
                        <a:off x="3282950" y="4106863"/>
                        <a:ext cx="15367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1B9C551-F151-4E03-BC90-9DDA6DB2F893}"/>
              </a:ext>
            </a:extLst>
          </p:cNvPr>
          <p:cNvSpPr>
            <a:spLocks noGrp="1"/>
          </p:cNvSpPr>
          <p:nvPr>
            <p:ph sz="quarter" idx="17"/>
          </p:nvPr>
        </p:nvSpPr>
        <p:spPr>
          <a:xfrm>
            <a:off x="457199" y="4631577"/>
            <a:ext cx="5580743" cy="414000"/>
          </a:xfrm>
        </p:spPr>
        <p:txBody>
          <a:bodyPr/>
          <a:lstStyle/>
          <a:p>
            <a:r>
              <a:rPr lang="en-IN" sz="2400" dirty="0"/>
              <a:t>When the concentration of the product</a:t>
            </a:r>
          </a:p>
        </p:txBody>
      </p:sp>
      <p:graphicFrame>
        <p:nvGraphicFramePr>
          <p:cNvPr id="15" name="Object 14" descr="H C O sub 3 super minus decreases,">
            <a:extLst>
              <a:ext uri="{FF2B5EF4-FFF2-40B4-BE49-F238E27FC236}">
                <a16:creationId xmlns:a16="http://schemas.microsoft.com/office/drawing/2014/main" id="{71DB968D-3306-4621-9D84-CFCF6E25DBE0}"/>
              </a:ext>
            </a:extLst>
          </p:cNvPr>
          <p:cNvGraphicFramePr>
            <a:graphicFrameLocks noChangeAspect="1"/>
          </p:cNvGraphicFramePr>
          <p:nvPr>
            <p:extLst/>
          </p:nvPr>
        </p:nvGraphicFramePr>
        <p:xfrm>
          <a:off x="6121400" y="4594225"/>
          <a:ext cx="2540000" cy="444500"/>
        </p:xfrm>
        <a:graphic>
          <a:graphicData uri="http://schemas.openxmlformats.org/presentationml/2006/ole">
            <mc:AlternateContent xmlns:mc="http://schemas.openxmlformats.org/markup-compatibility/2006">
              <mc:Choice xmlns:v="urn:schemas-microsoft-com:vml" Requires="v">
                <p:oleObj spid="_x0000_s49162" name="Equation" r:id="rId7" imgW="2539800" imgH="444240" progId="Equation.DSMT4">
                  <p:embed/>
                </p:oleObj>
              </mc:Choice>
              <mc:Fallback>
                <p:oleObj name="Equation" r:id="rId7" imgW="2539800" imgH="444240" progId="Equation.DSMT4">
                  <p:embed/>
                  <p:pic>
                    <p:nvPicPr>
                      <p:cNvPr id="15" name="Object 14" descr="H C O sub 3 super minus decreases,">
                        <a:extLst>
                          <a:ext uri="{FF2B5EF4-FFF2-40B4-BE49-F238E27FC236}">
                            <a16:creationId xmlns:a16="http://schemas.microsoft.com/office/drawing/2014/main" id="{71DB968D-3306-4621-9D84-CFCF6E25DBE0}"/>
                          </a:ext>
                        </a:extLst>
                      </p:cNvPr>
                      <p:cNvPicPr/>
                      <p:nvPr/>
                    </p:nvPicPr>
                    <p:blipFill>
                      <a:blip r:embed="rId8"/>
                      <a:stretch>
                        <a:fillRect/>
                      </a:stretch>
                    </p:blipFill>
                    <p:spPr>
                      <a:xfrm>
                        <a:off x="6121400" y="4594225"/>
                        <a:ext cx="25400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049C50EA-1178-419B-8E59-1C8D389C4526}"/>
              </a:ext>
            </a:extLst>
          </p:cNvPr>
          <p:cNvSpPr>
            <a:spLocks noGrp="1"/>
          </p:cNvSpPr>
          <p:nvPr>
            <p:ph sz="quarter" idx="18"/>
          </p:nvPr>
        </p:nvSpPr>
        <p:spPr>
          <a:xfrm>
            <a:off x="457200" y="5111414"/>
            <a:ext cx="8229599" cy="1327486"/>
          </a:xfrm>
          <a:noFill/>
          <a:ln>
            <a:noFill/>
          </a:ln>
        </p:spPr>
        <p:txBody>
          <a:bodyPr lIns="0" tIns="0" rIns="0" bIns="0" anchor="t" anchorCtr="0"/>
          <a:lstStyle/>
          <a:p>
            <a:pPr indent="0">
              <a:buNone/>
            </a:pPr>
            <a:r>
              <a:rPr lang="en-IN" sz="2400" dirty="0"/>
              <a:t>the rate of the reverse reaction decreases.</a:t>
            </a:r>
          </a:p>
          <a:p>
            <a:r>
              <a:rPr lang="en-IN" sz="2400" dirty="0"/>
              <a:t>The system shifts in the direction of the products until equilibrium is </a:t>
            </a:r>
            <a:r>
              <a:rPr lang="en-IN" sz="2400" dirty="0" err="1"/>
              <a:t>reestablished</a:t>
            </a:r>
            <a:r>
              <a:rPr lang="en-IN" sz="2400" dirty="0"/>
              <a:t>.</a:t>
            </a:r>
          </a:p>
        </p:txBody>
      </p:sp>
    </p:spTree>
    <p:extLst>
      <p:ext uri="{BB962C8B-B14F-4D97-AF65-F5344CB8AC3E}">
        <p14:creationId xmlns:p14="http://schemas.microsoft.com/office/powerpoint/2010/main" val="366786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BB14F-38E2-4343-9658-301F40A82547}"/>
              </a:ext>
            </a:extLst>
          </p:cNvPr>
          <p:cNvSpPr>
            <a:spLocks noGrp="1"/>
          </p:cNvSpPr>
          <p:nvPr>
            <p:ph type="title"/>
          </p:nvPr>
        </p:nvSpPr>
        <p:spPr/>
        <p:txBody>
          <a:bodyPr/>
          <a:lstStyle/>
          <a:p>
            <a:r>
              <a:rPr lang="en-US" dirty="0"/>
              <a:t>Names of Common Acids</a:t>
            </a:r>
          </a:p>
        </p:txBody>
      </p:sp>
      <p:sp>
        <p:nvSpPr>
          <p:cNvPr id="3" name="Content Placeholder 2">
            <a:extLst>
              <a:ext uri="{FF2B5EF4-FFF2-40B4-BE49-F238E27FC236}">
                <a16:creationId xmlns:a16="http://schemas.microsoft.com/office/drawing/2014/main" id="{F3BAD836-7484-46AD-B45E-898006D09998}"/>
              </a:ext>
            </a:extLst>
          </p:cNvPr>
          <p:cNvSpPr>
            <a:spLocks noGrp="1"/>
          </p:cNvSpPr>
          <p:nvPr>
            <p:ph sz="quarter" idx="13"/>
          </p:nvPr>
        </p:nvSpPr>
        <p:spPr>
          <a:xfrm>
            <a:off x="457200" y="1556327"/>
            <a:ext cx="8229600" cy="306000"/>
          </a:xfrm>
        </p:spPr>
        <p:txBody>
          <a:bodyPr/>
          <a:lstStyle/>
          <a:p>
            <a:pPr marL="432" indent="0">
              <a:buNone/>
            </a:pPr>
            <a:r>
              <a:rPr lang="en-US" sz="1600" b="1" dirty="0"/>
              <a:t>Table 10.1</a:t>
            </a:r>
            <a:r>
              <a:rPr lang="en-US" sz="1600" dirty="0"/>
              <a:t> Names of Common Acids and Their Anions</a:t>
            </a:r>
          </a:p>
        </p:txBody>
      </p:sp>
      <p:graphicFrame>
        <p:nvGraphicFramePr>
          <p:cNvPr id="11" name="Table 11">
            <a:extLst>
              <a:ext uri="{FF2B5EF4-FFF2-40B4-BE49-F238E27FC236}">
                <a16:creationId xmlns:a16="http://schemas.microsoft.com/office/drawing/2014/main" id="{8551C0DA-D7AD-496D-A391-0F53928D1E19}"/>
              </a:ext>
            </a:extLst>
          </p:cNvPr>
          <p:cNvGraphicFramePr>
            <a:graphicFrameLocks noGrp="1"/>
          </p:cNvGraphicFramePr>
          <p:nvPr>
            <p:ph sz="quarter" idx="14"/>
            <p:extLst>
              <p:ext uri="{D42A27DB-BD31-4B8C-83A1-F6EECF244321}">
                <p14:modId xmlns:p14="http://schemas.microsoft.com/office/powerpoint/2010/main" val="2226756817"/>
              </p:ext>
            </p:extLst>
          </p:nvPr>
        </p:nvGraphicFramePr>
        <p:xfrm>
          <a:off x="457200" y="2052000"/>
          <a:ext cx="8128800" cy="4114800"/>
        </p:xfrm>
        <a:graphic>
          <a:graphicData uri="http://schemas.openxmlformats.org/drawingml/2006/table">
            <a:tbl>
              <a:tblPr firstRow="1" bandRow="1">
                <a:tableStyleId>{2D5ABB26-0587-4C30-8999-92F81FD0307C}</a:tableStyleId>
              </a:tblPr>
              <a:tblGrid>
                <a:gridCol w="2066400">
                  <a:extLst>
                    <a:ext uri="{9D8B030D-6E8A-4147-A177-3AD203B41FA5}">
                      <a16:colId xmlns:a16="http://schemas.microsoft.com/office/drawing/2014/main" val="1897493652"/>
                    </a:ext>
                  </a:extLst>
                </a:gridCol>
                <a:gridCol w="2066400">
                  <a:extLst>
                    <a:ext uri="{9D8B030D-6E8A-4147-A177-3AD203B41FA5}">
                      <a16:colId xmlns:a16="http://schemas.microsoft.com/office/drawing/2014/main" val="3496696496"/>
                    </a:ext>
                  </a:extLst>
                </a:gridCol>
                <a:gridCol w="1476000">
                  <a:extLst>
                    <a:ext uri="{9D8B030D-6E8A-4147-A177-3AD203B41FA5}">
                      <a16:colId xmlns:a16="http://schemas.microsoft.com/office/drawing/2014/main" val="2725019442"/>
                    </a:ext>
                  </a:extLst>
                </a:gridCol>
                <a:gridCol w="2520000">
                  <a:extLst>
                    <a:ext uri="{9D8B030D-6E8A-4147-A177-3AD203B41FA5}">
                      <a16:colId xmlns:a16="http://schemas.microsoft.com/office/drawing/2014/main" val="1039198012"/>
                    </a:ext>
                  </a:extLst>
                </a:gridCol>
              </a:tblGrid>
              <a:tr h="273600">
                <a:tc>
                  <a:txBody>
                    <a:bodyPr/>
                    <a:lstStyle/>
                    <a:p>
                      <a:r>
                        <a:rPr lang="en-US" sz="1200" b="1" dirty="0">
                          <a:solidFill>
                            <a:schemeClr val="tx1"/>
                          </a:solidFill>
                          <a:latin typeface="+mn-lt"/>
                          <a:cs typeface="Arial" panose="020B0604020202020204" pitchFamily="34" charset="0"/>
                        </a:rPr>
                        <a:t>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cs typeface="Arial" panose="020B0604020202020204" pitchFamily="34" charset="0"/>
                        </a:rPr>
                        <a:t>Name of Acid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cs typeface="Arial" panose="020B0604020202020204" pitchFamily="34" charset="0"/>
                        </a:rPr>
                        <a:t>Anion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latin typeface="+mn-lt"/>
                          <a:cs typeface="Arial" panose="020B0604020202020204" pitchFamily="34" charset="0"/>
                        </a:rPr>
                        <a:t>Name of Anion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966094"/>
                  </a:ext>
                </a:extLst>
              </a:tr>
              <a:tr h="273600">
                <a:tc>
                  <a:txBody>
                    <a:bodyPr/>
                    <a:lstStyle/>
                    <a:p>
                      <a:r>
                        <a:rPr lang="en-US" sz="1200" dirty="0">
                          <a:solidFill>
                            <a:schemeClr val="tx1"/>
                          </a:solidFill>
                          <a:latin typeface="+mn-lt"/>
                          <a:cs typeface="Arial" panose="020B0604020202020204" pitchFamily="34" charset="0"/>
                        </a:rPr>
                        <a:t>H</a:t>
                      </a:r>
                      <a:r>
                        <a:rPr lang="en-US" sz="100" dirty="0">
                          <a:solidFill>
                            <a:schemeClr val="tx1"/>
                          </a:solidFill>
                          <a:latin typeface="+mn-lt"/>
                          <a:cs typeface="Arial" panose="020B0604020202020204" pitchFamily="34" charset="0"/>
                        </a:rPr>
                        <a:t> </a:t>
                      </a:r>
                      <a:r>
                        <a:rPr lang="en-US" sz="1200" dirty="0">
                          <a:solidFill>
                            <a:schemeClr val="tx1"/>
                          </a:solidFill>
                          <a:latin typeface="+mn-lt"/>
                          <a:cs typeface="Arial" panose="020B0604020202020204" pitchFamily="34" charset="0"/>
                        </a:rPr>
                        <a:t>C</a:t>
                      </a:r>
                      <a:r>
                        <a:rPr lang="en-US" sz="100" dirty="0">
                          <a:solidFill>
                            <a:schemeClr val="tx1"/>
                          </a:solidFill>
                          <a:latin typeface="+mn-lt"/>
                          <a:cs typeface="Arial" panose="020B0604020202020204" pitchFamily="34" charset="0"/>
                        </a:rPr>
                        <a:t> </a:t>
                      </a:r>
                      <a:r>
                        <a:rPr lang="en-US" sz="1200" dirty="0">
                          <a:solidFill>
                            <a:schemeClr val="tx1"/>
                          </a:solidFill>
                          <a:latin typeface="+mn-lt"/>
                          <a:cs typeface="Arial" panose="020B0604020202020204" pitchFamily="34" charset="0"/>
                        </a:rPr>
                        <a:t>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i="0" u="none" strike="noStrike" cap="none" baseline="0" dirty="0">
                          <a:solidFill>
                            <a:schemeClr val="tx1"/>
                          </a:solidFill>
                          <a:latin typeface="+mn-lt"/>
                          <a:ea typeface="+mn-ea"/>
                          <a:cs typeface="+mn-cs"/>
                          <a:sym typeface="Arial"/>
                        </a:rPr>
                        <a:t>Hydro</a:t>
                      </a:r>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30000" dirty="0">
                          <a:solidFill>
                            <a:schemeClr val="tx1"/>
                          </a:solidFill>
                          <a:latin typeface="+mn-lt"/>
                          <a:cs typeface="Arial" panose="020B0604020202020204" pitchFamily="34" charset="0"/>
                        </a:rPr>
                        <a:t>C l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ide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0811744"/>
                  </a:ext>
                </a:extLst>
              </a:tr>
              <a:tr h="273600">
                <a:tc>
                  <a:txBody>
                    <a:bodyPr/>
                    <a:lstStyle/>
                    <a:p>
                      <a:r>
                        <a:rPr lang="en-US" sz="1200" b="0" i="0" u="none" strike="noStrike" cap="none" baseline="0" dirty="0">
                          <a:solidFill>
                            <a:schemeClr val="tx1"/>
                          </a:solidFill>
                          <a:latin typeface="+mn-lt"/>
                          <a:ea typeface="+mn-ea"/>
                          <a:cs typeface="+mn-cs"/>
                          <a:sym typeface="Arial"/>
                        </a:rPr>
                        <a:t>H</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B</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r</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i="0" u="none" strike="noStrike" cap="none" baseline="0" dirty="0">
                          <a:solidFill>
                            <a:schemeClr val="tx1"/>
                          </a:solidFill>
                          <a:latin typeface="+mn-lt"/>
                          <a:ea typeface="+mn-ea"/>
                          <a:cs typeface="+mn-cs"/>
                          <a:sym typeface="Arial"/>
                        </a:rPr>
                        <a:t>Hydro</a:t>
                      </a:r>
                      <a:r>
                        <a:rPr lang="en-US" sz="1200" b="0" i="0" u="none" strike="noStrike" cap="none" baseline="0" dirty="0">
                          <a:solidFill>
                            <a:schemeClr val="tx1"/>
                          </a:solidFill>
                          <a:latin typeface="+mn-lt"/>
                          <a:ea typeface="+mn-ea"/>
                          <a:cs typeface="+mn-cs"/>
                          <a:sym typeface="Arial"/>
                        </a:rPr>
                        <a:t>brom</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30000" dirty="0">
                          <a:solidFill>
                            <a:schemeClr val="tx1"/>
                          </a:solidFill>
                          <a:latin typeface="+mn-lt"/>
                          <a:cs typeface="Arial" panose="020B0604020202020204" pitchFamily="34" charset="0"/>
                        </a:rPr>
                        <a:t>B r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Brom</a:t>
                      </a:r>
                      <a:r>
                        <a:rPr lang="en-US" sz="1200" b="1" i="0" u="none" strike="noStrike" cap="none" baseline="0" dirty="0">
                          <a:solidFill>
                            <a:schemeClr val="tx1"/>
                          </a:solidFill>
                          <a:latin typeface="+mn-lt"/>
                          <a:ea typeface="+mn-ea"/>
                          <a:cs typeface="+mn-cs"/>
                          <a:sym typeface="Arial"/>
                        </a:rPr>
                        <a:t>ide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6940805"/>
                  </a:ext>
                </a:extLst>
              </a:tr>
              <a:tr h="273600">
                <a:tc>
                  <a:txBody>
                    <a:bodyPr/>
                    <a:lstStyle/>
                    <a:p>
                      <a:r>
                        <a:rPr lang="en-US" sz="1200" b="0" i="0" u="none" strike="noStrike" cap="none" baseline="0" dirty="0">
                          <a:solidFill>
                            <a:schemeClr val="tx1"/>
                          </a:solidFill>
                          <a:latin typeface="+mn-lt"/>
                          <a:ea typeface="+mn-ea"/>
                          <a:cs typeface="+mn-cs"/>
                          <a:sym typeface="Arial"/>
                        </a:rPr>
                        <a:t>H</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I</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i="0" u="none" strike="noStrike" cap="none" baseline="0" dirty="0">
                          <a:solidFill>
                            <a:schemeClr val="tx1"/>
                          </a:solidFill>
                          <a:latin typeface="+mn-lt"/>
                          <a:ea typeface="+mn-ea"/>
                          <a:cs typeface="+mn-cs"/>
                          <a:sym typeface="Arial"/>
                        </a:rPr>
                        <a:t>Hydro</a:t>
                      </a:r>
                      <a:r>
                        <a:rPr lang="en-US" sz="1200" b="0" i="0" u="none" strike="noStrike" cap="none" baseline="0" dirty="0">
                          <a:solidFill>
                            <a:schemeClr val="tx1"/>
                          </a:solidFill>
                          <a:latin typeface="+mn-lt"/>
                          <a:ea typeface="+mn-ea"/>
                          <a:cs typeface="+mn-cs"/>
                          <a:sym typeface="Arial"/>
                        </a:rPr>
                        <a:t>iod</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30000" dirty="0">
                          <a:solidFill>
                            <a:schemeClr val="tx1"/>
                          </a:solidFill>
                          <a:latin typeface="+mn-lt"/>
                          <a:cs typeface="Arial" panose="020B0604020202020204" pitchFamily="34" charset="0"/>
                        </a:rPr>
                        <a:t>I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Iod</a:t>
                      </a:r>
                      <a:r>
                        <a:rPr lang="en-US" sz="1200" b="1" i="0" u="none" strike="noStrike" cap="none" baseline="0" dirty="0">
                          <a:solidFill>
                            <a:schemeClr val="tx1"/>
                          </a:solidFill>
                          <a:latin typeface="+mn-lt"/>
                          <a:ea typeface="+mn-ea"/>
                          <a:cs typeface="+mn-cs"/>
                          <a:sym typeface="Arial"/>
                        </a:rPr>
                        <a:t>ide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619847"/>
                  </a:ext>
                </a:extLst>
              </a:tr>
              <a:tr h="273600">
                <a:tc>
                  <a:txBody>
                    <a:bodyPr/>
                    <a:lstStyle/>
                    <a:p>
                      <a:r>
                        <a:rPr lang="en-US" sz="1200" b="0" i="0" u="none" strike="noStrike" cap="none" baseline="0" dirty="0">
                          <a:solidFill>
                            <a:schemeClr val="tx1"/>
                          </a:solidFill>
                          <a:latin typeface="+mn-lt"/>
                          <a:ea typeface="+mn-ea"/>
                          <a:cs typeface="+mn-cs"/>
                          <a:sym typeface="Arial"/>
                        </a:rPr>
                        <a:t>H</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C</a:t>
                      </a:r>
                      <a:r>
                        <a:rPr lang="en-US" sz="100" b="0" i="0" u="none" strike="noStrike" cap="none" baseline="0" dirty="0">
                          <a:solidFill>
                            <a:schemeClr val="tx1"/>
                          </a:solidFill>
                          <a:latin typeface="+mn-lt"/>
                          <a:ea typeface="+mn-ea"/>
                          <a:cs typeface="+mn-cs"/>
                          <a:sym typeface="Arial"/>
                        </a:rPr>
                        <a:t> </a:t>
                      </a:r>
                      <a:r>
                        <a:rPr lang="en-US" sz="1200" b="0" i="0" u="none" strike="noStrike" cap="none" baseline="0" dirty="0">
                          <a:solidFill>
                            <a:schemeClr val="tx1"/>
                          </a:solidFill>
                          <a:latin typeface="+mn-lt"/>
                          <a:ea typeface="+mn-ea"/>
                          <a:cs typeface="+mn-cs"/>
                          <a:sym typeface="Arial"/>
                        </a:rPr>
                        <a:t>N</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i="0" u="none" strike="noStrike" cap="none" baseline="0" dirty="0">
                          <a:solidFill>
                            <a:schemeClr val="tx1"/>
                          </a:solidFill>
                          <a:latin typeface="+mn-lt"/>
                          <a:ea typeface="+mn-ea"/>
                          <a:cs typeface="+mn-cs"/>
                          <a:sym typeface="Arial"/>
                        </a:rPr>
                        <a:t>Hydro</a:t>
                      </a:r>
                      <a:r>
                        <a:rPr lang="en-US" sz="1200" b="0" i="0" u="none" strike="noStrike" cap="none" baseline="0" dirty="0">
                          <a:solidFill>
                            <a:schemeClr val="tx1"/>
                          </a:solidFill>
                          <a:latin typeface="+mn-lt"/>
                          <a:ea typeface="+mn-ea"/>
                          <a:cs typeface="+mn-cs"/>
                          <a:sym typeface="Arial"/>
                        </a:rPr>
                        <a:t>cyan</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aseline="30000" dirty="0">
                          <a:solidFill>
                            <a:schemeClr val="tx1"/>
                          </a:solidFill>
                          <a:latin typeface="+mn-lt"/>
                          <a:cs typeface="Arial" panose="020B0604020202020204" pitchFamily="34" charset="0"/>
                        </a:rPr>
                        <a:t>C N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Cyan</a:t>
                      </a:r>
                      <a:r>
                        <a:rPr lang="en-US" sz="1200" b="1" i="0" u="none" strike="noStrike" cap="none" baseline="0" dirty="0">
                          <a:solidFill>
                            <a:schemeClr val="tx1"/>
                          </a:solidFill>
                          <a:latin typeface="+mn-lt"/>
                          <a:ea typeface="+mn-ea"/>
                          <a:cs typeface="+mn-cs"/>
                          <a:sym typeface="Arial"/>
                        </a:rPr>
                        <a:t>ide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7953461"/>
                  </a:ext>
                </a:extLst>
              </a:tr>
              <a:tr h="273600">
                <a:tc>
                  <a:txBody>
                    <a:bodyPr/>
                    <a:lstStyle/>
                    <a:p>
                      <a:r>
                        <a:rPr lang="pt-BR" sz="200" baseline="-25000" dirty="0">
                          <a:solidFill>
                            <a:schemeClr val="tx1"/>
                          </a:solidFill>
                          <a:latin typeface="+mn-lt"/>
                          <a:cs typeface="Arial" panose="020B0604020202020204" pitchFamily="34" charset="0"/>
                        </a:rPr>
                        <a:t>H N O sub 3</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Nitr</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0" i="0" u="none" strike="noStrike" cap="none" baseline="30000" dirty="0">
                          <a:solidFill>
                            <a:schemeClr val="tx1"/>
                          </a:solidFill>
                          <a:latin typeface="+mn-lt"/>
                          <a:ea typeface="+mn-ea"/>
                          <a:cs typeface="+mn-cs"/>
                          <a:sym typeface="Arial"/>
                        </a:rPr>
                        <a:t>N O sub 3 super minus</a:t>
                      </a:r>
                      <a:endParaRPr lang="en-US" sz="200" b="0" i="0" u="none" strike="noStrike" cap="none" baseline="30000" dirty="0">
                        <a:solidFill>
                          <a:schemeClr val="tx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Nitr</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0142956"/>
                  </a:ext>
                </a:extLst>
              </a:tr>
              <a:tr h="273600">
                <a:tc>
                  <a:txBody>
                    <a:bodyPr/>
                    <a:lstStyle/>
                    <a:p>
                      <a:r>
                        <a:rPr lang="pt-BR" sz="200" baseline="-25000" dirty="0">
                          <a:solidFill>
                            <a:schemeClr val="tx1"/>
                          </a:solidFill>
                          <a:latin typeface="+mn-lt"/>
                          <a:cs typeface="Arial" panose="020B0604020202020204" pitchFamily="34" charset="0"/>
                        </a:rPr>
                        <a:t>H N O sub 2</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Nitr</a:t>
                      </a:r>
                      <a:r>
                        <a:rPr lang="en-US" sz="1200" b="1" i="0" u="none" strike="noStrike" cap="none" baseline="0" dirty="0">
                          <a:solidFill>
                            <a:schemeClr val="tx1"/>
                          </a:solidFill>
                          <a:latin typeface="+mn-lt"/>
                          <a:ea typeface="+mn-ea"/>
                          <a:cs typeface="+mn-cs"/>
                          <a:sym typeface="Arial"/>
                        </a:rPr>
                        <a:t>ous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200" baseline="30000" dirty="0">
                          <a:solidFill>
                            <a:schemeClr val="tx1"/>
                          </a:solidFill>
                          <a:latin typeface="+mn-lt"/>
                          <a:cs typeface="Arial" panose="020B0604020202020204" pitchFamily="34" charset="0"/>
                        </a:rPr>
                        <a:t>N O sub 2 super minus</a:t>
                      </a:r>
                      <a:endParaRPr lang="en-US" sz="200" baseline="30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Nitr</a:t>
                      </a:r>
                      <a:r>
                        <a:rPr lang="en-US" sz="1200" b="1" i="0" u="none" strike="noStrike" cap="none" baseline="0" dirty="0">
                          <a:solidFill>
                            <a:schemeClr val="tx1"/>
                          </a:solidFill>
                          <a:latin typeface="+mn-lt"/>
                          <a:ea typeface="+mn-ea"/>
                          <a:cs typeface="+mn-cs"/>
                          <a:sym typeface="Arial"/>
                        </a:rPr>
                        <a:t>ite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312276"/>
                  </a:ext>
                </a:extLst>
              </a:tr>
              <a:tr h="273600">
                <a:tc>
                  <a:txBody>
                    <a:bodyPr/>
                    <a:lstStyle/>
                    <a:p>
                      <a:r>
                        <a:rPr lang="pt-BR" sz="200" baseline="-25000" dirty="0">
                          <a:solidFill>
                            <a:schemeClr val="tx1"/>
                          </a:solidFill>
                          <a:latin typeface="+mn-lt"/>
                          <a:cs typeface="Arial" panose="020B0604020202020204" pitchFamily="34" charset="0"/>
                        </a:rPr>
                        <a:t>H sub 2 S O sub 4</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Sulfur</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latin typeface="+mn-lt"/>
                          <a:cs typeface="Arial" panose="020B0604020202020204" pitchFamily="34" charset="0"/>
                        </a:rPr>
                        <a:t>S O 4 2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Sulf</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6571981"/>
                  </a:ext>
                </a:extLst>
              </a:tr>
              <a:tr h="273600">
                <a:tc>
                  <a:txBody>
                    <a:bodyPr/>
                    <a:lstStyle/>
                    <a:p>
                      <a:r>
                        <a:rPr lang="pt-BR" sz="200" baseline="-25000" dirty="0">
                          <a:solidFill>
                            <a:schemeClr val="tx1"/>
                          </a:solidFill>
                          <a:latin typeface="+mn-lt"/>
                          <a:cs typeface="Arial" panose="020B0604020202020204" pitchFamily="34" charset="0"/>
                        </a:rPr>
                        <a:t>H sub 2 S O sub 3</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Sulfur</a:t>
                      </a:r>
                      <a:r>
                        <a:rPr lang="en-US" sz="1200" b="1" i="0" u="none" strike="noStrike" cap="none" baseline="0" dirty="0">
                          <a:solidFill>
                            <a:schemeClr val="tx1"/>
                          </a:solidFill>
                          <a:latin typeface="+mn-lt"/>
                          <a:ea typeface="+mn-ea"/>
                          <a:cs typeface="+mn-cs"/>
                          <a:sym typeface="Arial"/>
                        </a:rPr>
                        <a:t>ous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cs typeface="Arial" panose="020B0604020202020204" pitchFamily="34" charset="0"/>
                        </a:rPr>
                        <a:t>S O 3 2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Sulf</a:t>
                      </a:r>
                      <a:r>
                        <a:rPr lang="en-US" sz="1200" b="1" i="0" u="none" strike="noStrike" cap="none" baseline="0" dirty="0">
                          <a:solidFill>
                            <a:schemeClr val="tx1"/>
                          </a:solidFill>
                          <a:latin typeface="+mn-lt"/>
                          <a:ea typeface="+mn-ea"/>
                          <a:cs typeface="+mn-cs"/>
                          <a:sym typeface="Arial"/>
                        </a:rPr>
                        <a:t>ite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9328520"/>
                  </a:ext>
                </a:extLst>
              </a:tr>
              <a:tr h="273600">
                <a:tc>
                  <a:txBody>
                    <a:bodyPr/>
                    <a:lstStyle/>
                    <a:p>
                      <a:r>
                        <a:rPr lang="pt-BR" sz="200" baseline="-25000" dirty="0">
                          <a:solidFill>
                            <a:schemeClr val="tx1"/>
                          </a:solidFill>
                          <a:latin typeface="+mn-lt"/>
                          <a:cs typeface="Arial" panose="020B0604020202020204" pitchFamily="34" charset="0"/>
                        </a:rPr>
                        <a:t>H sub 2 C O sub 3</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Carbon</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cs typeface="Arial" panose="020B0604020202020204" pitchFamily="34" charset="0"/>
                        </a:rPr>
                        <a:t>C O 3 2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Carbon</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5186658"/>
                  </a:ext>
                </a:extLst>
              </a:tr>
              <a:tr h="273600">
                <a:tc>
                  <a:txBody>
                    <a:bodyPr/>
                    <a:lstStyle/>
                    <a:p>
                      <a:r>
                        <a:rPr lang="pt-BR" sz="200" baseline="-25000" dirty="0">
                          <a:solidFill>
                            <a:schemeClr val="tx1"/>
                          </a:solidFill>
                          <a:latin typeface="+mn-lt"/>
                          <a:cs typeface="Arial" panose="020B0604020202020204" pitchFamily="34" charset="0"/>
                        </a:rPr>
                        <a:t>H C sub 2 H sub 3 O sub 2</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Acet</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200" b="0" i="0" u="none" strike="noStrike" cap="none" baseline="30000" dirty="0">
                        <a:solidFill>
                          <a:schemeClr val="tx1"/>
                        </a:solidFill>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Acet</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739651"/>
                  </a:ext>
                </a:extLst>
              </a:tr>
              <a:tr h="273600">
                <a:tc>
                  <a:txBody>
                    <a:bodyPr/>
                    <a:lstStyle/>
                    <a:p>
                      <a:r>
                        <a:rPr lang="pt-BR" sz="200" baseline="-25000" dirty="0">
                          <a:solidFill>
                            <a:schemeClr val="tx1"/>
                          </a:solidFill>
                          <a:latin typeface="+mn-lt"/>
                          <a:cs typeface="Arial" panose="020B0604020202020204" pitchFamily="34" charset="0"/>
                        </a:rPr>
                        <a:t>H sub 3 P O sub 4</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Phosphor</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cs typeface="Arial" panose="020B0604020202020204" pitchFamily="34" charset="0"/>
                        </a:rPr>
                        <a:t>P O 4 3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Phosph</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7948339"/>
                  </a:ext>
                </a:extLst>
              </a:tr>
              <a:tr h="273600">
                <a:tc>
                  <a:txBody>
                    <a:bodyPr/>
                    <a:lstStyle/>
                    <a:p>
                      <a:r>
                        <a:rPr lang="pt-BR" sz="200" baseline="-25000" dirty="0">
                          <a:solidFill>
                            <a:schemeClr val="tx1"/>
                          </a:solidFill>
                          <a:latin typeface="+mn-lt"/>
                          <a:cs typeface="Arial" panose="020B0604020202020204" pitchFamily="34" charset="0"/>
                        </a:rPr>
                        <a:t>H sub 3 P O sub 3</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Phosphor</a:t>
                      </a:r>
                      <a:r>
                        <a:rPr lang="en-US" sz="1200" b="1" i="0" u="none" strike="noStrike" cap="none" baseline="0" dirty="0">
                          <a:solidFill>
                            <a:schemeClr val="tx1"/>
                          </a:solidFill>
                          <a:latin typeface="+mn-lt"/>
                          <a:ea typeface="+mn-ea"/>
                          <a:cs typeface="+mn-cs"/>
                          <a:sym typeface="Arial"/>
                        </a:rPr>
                        <a:t>ous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dirty="0">
                          <a:solidFill>
                            <a:schemeClr val="tx1"/>
                          </a:solidFill>
                          <a:latin typeface="+mn-lt"/>
                          <a:cs typeface="Arial" panose="020B0604020202020204" pitchFamily="34" charset="0"/>
                        </a:rPr>
                        <a:t>P O 3 3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Phosph</a:t>
                      </a:r>
                      <a:r>
                        <a:rPr lang="en-US" sz="1200" b="1" i="0" u="none" strike="noStrike" cap="none" baseline="0" dirty="0">
                          <a:solidFill>
                            <a:schemeClr val="tx1"/>
                          </a:solidFill>
                          <a:latin typeface="+mn-lt"/>
                          <a:ea typeface="+mn-ea"/>
                          <a:cs typeface="+mn-cs"/>
                          <a:sym typeface="Arial"/>
                        </a:rPr>
                        <a:t>ite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4437366"/>
                  </a:ext>
                </a:extLst>
              </a:tr>
              <a:tr h="273600">
                <a:tc>
                  <a:txBody>
                    <a:bodyPr/>
                    <a:lstStyle/>
                    <a:p>
                      <a:r>
                        <a:rPr lang="pt-BR" sz="200" baseline="-25000" dirty="0">
                          <a:solidFill>
                            <a:schemeClr val="tx1"/>
                          </a:solidFill>
                          <a:latin typeface="+mn-lt"/>
                          <a:cs typeface="Arial" panose="020B0604020202020204" pitchFamily="34" charset="0"/>
                        </a:rPr>
                        <a:t>H C l O sub 3</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ic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0" i="0" u="none" strike="noStrike" cap="none" baseline="30000" dirty="0">
                          <a:solidFill>
                            <a:schemeClr val="tx1"/>
                          </a:solidFill>
                          <a:latin typeface="+mn-lt"/>
                          <a:ea typeface="+mn-ea"/>
                          <a:cs typeface="+mn-cs"/>
                          <a:sym typeface="Arial"/>
                        </a:rPr>
                        <a:t>C l O sub 3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ate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6724376"/>
                  </a:ext>
                </a:extLst>
              </a:tr>
              <a:tr h="273600">
                <a:tc>
                  <a:txBody>
                    <a:bodyPr/>
                    <a:lstStyle/>
                    <a:p>
                      <a:r>
                        <a:rPr lang="pt-BR" sz="200" baseline="-25000" dirty="0">
                          <a:solidFill>
                            <a:schemeClr val="tx1"/>
                          </a:solidFill>
                          <a:latin typeface="+mn-lt"/>
                          <a:cs typeface="Arial" panose="020B0604020202020204" pitchFamily="34" charset="0"/>
                        </a:rPr>
                        <a:t>H C I O sub 2</a:t>
                      </a:r>
                      <a:endParaRPr lang="en-US" sz="200" baseline="-250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ous acid</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 b="0" i="0" u="none" strike="noStrike" cap="none" baseline="30000" dirty="0">
                          <a:solidFill>
                            <a:schemeClr val="tx1"/>
                          </a:solidFill>
                          <a:latin typeface="+mn-lt"/>
                          <a:ea typeface="+mn-ea"/>
                          <a:cs typeface="+mn-cs"/>
                          <a:sym typeface="Arial"/>
                        </a:rPr>
                        <a:t>C l O sub 2 super minus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u="none" strike="noStrike" cap="none" baseline="0" dirty="0">
                          <a:solidFill>
                            <a:schemeClr val="tx1"/>
                          </a:solidFill>
                          <a:latin typeface="+mn-lt"/>
                          <a:ea typeface="+mn-ea"/>
                          <a:cs typeface="+mn-cs"/>
                          <a:sym typeface="Arial"/>
                        </a:rPr>
                        <a:t>Chlor</a:t>
                      </a:r>
                      <a:r>
                        <a:rPr lang="en-US" sz="1200" b="1" i="0" u="none" strike="noStrike" cap="none" baseline="0" dirty="0">
                          <a:solidFill>
                            <a:schemeClr val="tx1"/>
                          </a:solidFill>
                          <a:latin typeface="+mn-lt"/>
                          <a:ea typeface="+mn-ea"/>
                          <a:cs typeface="+mn-cs"/>
                          <a:sym typeface="Arial"/>
                        </a:rPr>
                        <a:t>ite</a:t>
                      </a:r>
                      <a:endParaRPr lang="en-US" sz="1200" dirty="0">
                        <a:solidFill>
                          <a:schemeClr val="tx1"/>
                        </a:solidFill>
                        <a:latin typeface="+mn-lt"/>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645526"/>
                  </a:ext>
                </a:extLst>
              </a:tr>
            </a:tbl>
          </a:graphicData>
        </a:graphic>
      </p:graphicFrame>
      <p:graphicFrame>
        <p:nvGraphicFramePr>
          <p:cNvPr id="12" name="Object 11">
            <a:extLst>
              <a:ext uri="{FF2B5EF4-FFF2-40B4-BE49-F238E27FC236}">
                <a16:creationId xmlns:a16="http://schemas.microsoft.com/office/drawing/2014/main" id="{BC9BBB22-6022-424C-A258-C408F20AA622}"/>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19575230"/>
              </p:ext>
            </p:extLst>
          </p:nvPr>
        </p:nvGraphicFramePr>
        <p:xfrm>
          <a:off x="4660900" y="2332362"/>
          <a:ext cx="230187" cy="211137"/>
        </p:xfrm>
        <a:graphic>
          <a:graphicData uri="http://schemas.openxmlformats.org/presentationml/2006/ole">
            <mc:AlternateContent xmlns:mc="http://schemas.openxmlformats.org/markup-compatibility/2006">
              <mc:Choice xmlns:v="urn:schemas-microsoft-com:vml" Requires="v">
                <p:oleObj spid="_x0000_s3290" name="Equation" r:id="rId3" imgW="279360" imgH="253800" progId="Equation.DSMT4">
                  <p:embed/>
                </p:oleObj>
              </mc:Choice>
              <mc:Fallback>
                <p:oleObj name="Equation" r:id="rId3" imgW="279360" imgH="253800" progId="Equation.DSMT4">
                  <p:embed/>
                  <p:pic>
                    <p:nvPicPr>
                      <p:cNvPr id="5" name="Object 4">
                        <a:extLst>
                          <a:ext uri="{FF2B5EF4-FFF2-40B4-BE49-F238E27FC236}">
                            <a16:creationId xmlns:a16="http://schemas.microsoft.com/office/drawing/2014/main" id="{678C739D-2708-4F04-B6A5-10AF85E1DCFE}"/>
                          </a:ext>
                        </a:extLst>
                      </p:cNvPr>
                      <p:cNvPicPr/>
                      <p:nvPr/>
                    </p:nvPicPr>
                    <p:blipFill>
                      <a:blip r:embed="rId4"/>
                      <a:stretch>
                        <a:fillRect/>
                      </a:stretch>
                    </p:blipFill>
                    <p:spPr>
                      <a:xfrm>
                        <a:off x="4660900" y="2332362"/>
                        <a:ext cx="230187" cy="211137"/>
                      </a:xfrm>
                      <a:prstGeom prst="rect">
                        <a:avLst/>
                      </a:prstGeom>
                      <a:solidFill>
                        <a:schemeClr val="bg1"/>
                      </a:solidFill>
                    </p:spPr>
                  </p:pic>
                </p:oleObj>
              </mc:Fallback>
            </mc:AlternateContent>
          </a:graphicData>
        </a:graphic>
      </p:graphicFrame>
      <p:graphicFrame>
        <p:nvGraphicFramePr>
          <p:cNvPr id="13" name="Object 12">
            <a:extLst>
              <a:ext uri="{FF2B5EF4-FFF2-40B4-BE49-F238E27FC236}">
                <a16:creationId xmlns:a16="http://schemas.microsoft.com/office/drawing/2014/main" id="{CCBE7C5B-6B5A-4F20-8293-089D709C093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929513198"/>
              </p:ext>
            </p:extLst>
          </p:nvPr>
        </p:nvGraphicFramePr>
        <p:xfrm>
          <a:off x="4658159" y="2633421"/>
          <a:ext cx="252412" cy="200025"/>
        </p:xfrm>
        <a:graphic>
          <a:graphicData uri="http://schemas.openxmlformats.org/presentationml/2006/ole">
            <mc:AlternateContent xmlns:mc="http://schemas.openxmlformats.org/markup-compatibility/2006">
              <mc:Choice xmlns:v="urn:schemas-microsoft-com:vml" Requires="v">
                <p:oleObj spid="_x0000_s3291" name="Equation" r:id="rId5" imgW="304560" imgH="241200" progId="Equation.DSMT4">
                  <p:embed/>
                </p:oleObj>
              </mc:Choice>
              <mc:Fallback>
                <p:oleObj name="Equation" r:id="rId5" imgW="304560" imgH="241200" progId="Equation.DSMT4">
                  <p:embed/>
                  <p:pic>
                    <p:nvPicPr>
                      <p:cNvPr id="12" name="Object 11">
                        <a:extLst>
                          <a:ext uri="{FF2B5EF4-FFF2-40B4-BE49-F238E27FC236}">
                            <a16:creationId xmlns:a16="http://schemas.microsoft.com/office/drawing/2014/main" id="{BC9BBB22-6022-424C-A258-C408F20AA622}"/>
                          </a:ext>
                        </a:extLst>
                      </p:cNvPr>
                      <p:cNvPicPr/>
                      <p:nvPr/>
                    </p:nvPicPr>
                    <p:blipFill>
                      <a:blip r:embed="rId6"/>
                      <a:stretch>
                        <a:fillRect/>
                      </a:stretch>
                    </p:blipFill>
                    <p:spPr>
                      <a:xfrm>
                        <a:off x="4658159" y="2633421"/>
                        <a:ext cx="252412" cy="200025"/>
                      </a:xfrm>
                      <a:prstGeom prst="rect">
                        <a:avLst/>
                      </a:prstGeom>
                      <a:solidFill>
                        <a:schemeClr val="bg1"/>
                      </a:solidFill>
                    </p:spPr>
                  </p:pic>
                </p:oleObj>
              </mc:Fallback>
            </mc:AlternateContent>
          </a:graphicData>
        </a:graphic>
      </p:graphicFrame>
      <p:graphicFrame>
        <p:nvGraphicFramePr>
          <p:cNvPr id="14" name="Object 13">
            <a:extLst>
              <a:ext uri="{FF2B5EF4-FFF2-40B4-BE49-F238E27FC236}">
                <a16:creationId xmlns:a16="http://schemas.microsoft.com/office/drawing/2014/main" id="{5B4F60A6-F1BC-46C0-867C-19C5266C09C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36785344"/>
              </p:ext>
            </p:extLst>
          </p:nvPr>
        </p:nvGraphicFramePr>
        <p:xfrm>
          <a:off x="4678607" y="2897809"/>
          <a:ext cx="125412" cy="200025"/>
        </p:xfrm>
        <a:graphic>
          <a:graphicData uri="http://schemas.openxmlformats.org/presentationml/2006/ole">
            <mc:AlternateContent xmlns:mc="http://schemas.openxmlformats.org/markup-compatibility/2006">
              <mc:Choice xmlns:v="urn:schemas-microsoft-com:vml" Requires="v">
                <p:oleObj spid="_x0000_s3292" name="Equation" r:id="rId7" imgW="152280" imgH="241200" progId="Equation.DSMT4">
                  <p:embed/>
                </p:oleObj>
              </mc:Choice>
              <mc:Fallback>
                <p:oleObj name="Equation" r:id="rId7" imgW="152280" imgH="241200" progId="Equation.DSMT4">
                  <p:embed/>
                  <p:pic>
                    <p:nvPicPr>
                      <p:cNvPr id="13" name="Object 12">
                        <a:extLst>
                          <a:ext uri="{FF2B5EF4-FFF2-40B4-BE49-F238E27FC236}">
                            <a16:creationId xmlns:a16="http://schemas.microsoft.com/office/drawing/2014/main" id="{CCBE7C5B-6B5A-4F20-8293-089D709C0931}"/>
                          </a:ext>
                        </a:extLst>
                      </p:cNvPr>
                      <p:cNvPicPr/>
                      <p:nvPr/>
                    </p:nvPicPr>
                    <p:blipFill>
                      <a:blip r:embed="rId8"/>
                      <a:stretch>
                        <a:fillRect/>
                      </a:stretch>
                    </p:blipFill>
                    <p:spPr>
                      <a:xfrm>
                        <a:off x="4678607" y="2897809"/>
                        <a:ext cx="125412" cy="200025"/>
                      </a:xfrm>
                      <a:prstGeom prst="rect">
                        <a:avLst/>
                      </a:prstGeom>
                      <a:solidFill>
                        <a:schemeClr val="bg1"/>
                      </a:solidFill>
                    </p:spPr>
                  </p:pic>
                </p:oleObj>
              </mc:Fallback>
            </mc:AlternateContent>
          </a:graphicData>
        </a:graphic>
      </p:graphicFrame>
      <p:graphicFrame>
        <p:nvGraphicFramePr>
          <p:cNvPr id="15" name="Object 14">
            <a:extLst>
              <a:ext uri="{FF2B5EF4-FFF2-40B4-BE49-F238E27FC236}">
                <a16:creationId xmlns:a16="http://schemas.microsoft.com/office/drawing/2014/main" id="{52256E5A-64E5-4797-B392-048459377C83}"/>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495080535"/>
              </p:ext>
            </p:extLst>
          </p:nvPr>
        </p:nvGraphicFramePr>
        <p:xfrm>
          <a:off x="4640386" y="3165588"/>
          <a:ext cx="301625" cy="209550"/>
        </p:xfrm>
        <a:graphic>
          <a:graphicData uri="http://schemas.openxmlformats.org/presentationml/2006/ole">
            <mc:AlternateContent xmlns:mc="http://schemas.openxmlformats.org/markup-compatibility/2006">
              <mc:Choice xmlns:v="urn:schemas-microsoft-com:vml" Requires="v">
                <p:oleObj spid="_x0000_s3293" name="Equation" r:id="rId9" imgW="368280" imgH="253800" progId="Equation.DSMT4">
                  <p:embed/>
                </p:oleObj>
              </mc:Choice>
              <mc:Fallback>
                <p:oleObj name="Equation" r:id="rId9" imgW="368280" imgH="253800" progId="Equation.DSMT4">
                  <p:embed/>
                  <p:pic>
                    <p:nvPicPr>
                      <p:cNvPr id="14" name="Object 13">
                        <a:extLst>
                          <a:ext uri="{FF2B5EF4-FFF2-40B4-BE49-F238E27FC236}">
                            <a16:creationId xmlns:a16="http://schemas.microsoft.com/office/drawing/2014/main" id="{5B4F60A6-F1BC-46C0-867C-19C5266C09CB}"/>
                          </a:ext>
                        </a:extLst>
                      </p:cNvPr>
                      <p:cNvPicPr/>
                      <p:nvPr/>
                    </p:nvPicPr>
                    <p:blipFill>
                      <a:blip r:embed="rId10"/>
                      <a:stretch>
                        <a:fillRect/>
                      </a:stretch>
                    </p:blipFill>
                    <p:spPr>
                      <a:xfrm>
                        <a:off x="4640386" y="3165588"/>
                        <a:ext cx="301625" cy="209550"/>
                      </a:xfrm>
                      <a:prstGeom prst="rect">
                        <a:avLst/>
                      </a:prstGeom>
                      <a:solidFill>
                        <a:schemeClr val="bg1"/>
                      </a:solidFill>
                    </p:spPr>
                  </p:pic>
                </p:oleObj>
              </mc:Fallback>
            </mc:AlternateContent>
          </a:graphicData>
        </a:graphic>
      </p:graphicFrame>
      <p:graphicFrame>
        <p:nvGraphicFramePr>
          <p:cNvPr id="18" name="Object 17">
            <a:extLst>
              <a:ext uri="{FF2B5EF4-FFF2-40B4-BE49-F238E27FC236}">
                <a16:creationId xmlns:a16="http://schemas.microsoft.com/office/drawing/2014/main" id="{1C791919-5017-44CD-9106-3D9DEA6ECAB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094924844"/>
              </p:ext>
            </p:extLst>
          </p:nvPr>
        </p:nvGraphicFramePr>
        <p:xfrm>
          <a:off x="524386" y="3452732"/>
          <a:ext cx="417513" cy="200025"/>
        </p:xfrm>
        <a:graphic>
          <a:graphicData uri="http://schemas.openxmlformats.org/presentationml/2006/ole">
            <mc:AlternateContent xmlns:mc="http://schemas.openxmlformats.org/markup-compatibility/2006">
              <mc:Choice xmlns:v="urn:schemas-microsoft-com:vml" Requires="v">
                <p:oleObj spid="_x0000_s3294" name="Equation" r:id="rId11" imgW="507960" imgH="241200" progId="Equation.DSMT4">
                  <p:embed/>
                </p:oleObj>
              </mc:Choice>
              <mc:Fallback>
                <p:oleObj name="Equation" r:id="rId11" imgW="507960" imgH="241200" progId="Equation.DSMT4">
                  <p:embed/>
                  <p:pic>
                    <p:nvPicPr>
                      <p:cNvPr id="15" name="Object 14">
                        <a:extLst>
                          <a:ext uri="{FF2B5EF4-FFF2-40B4-BE49-F238E27FC236}">
                            <a16:creationId xmlns:a16="http://schemas.microsoft.com/office/drawing/2014/main" id="{52256E5A-64E5-4797-B392-048459377C83}"/>
                          </a:ext>
                        </a:extLst>
                      </p:cNvPr>
                      <p:cNvPicPr/>
                      <p:nvPr/>
                    </p:nvPicPr>
                    <p:blipFill>
                      <a:blip r:embed="rId12"/>
                      <a:stretch>
                        <a:fillRect/>
                      </a:stretch>
                    </p:blipFill>
                    <p:spPr>
                      <a:xfrm>
                        <a:off x="524386" y="3452732"/>
                        <a:ext cx="417513" cy="200025"/>
                      </a:xfrm>
                      <a:prstGeom prst="rect">
                        <a:avLst/>
                      </a:prstGeom>
                      <a:solidFill>
                        <a:schemeClr val="bg1"/>
                      </a:solidFill>
                    </p:spPr>
                  </p:pic>
                </p:oleObj>
              </mc:Fallback>
            </mc:AlternateContent>
          </a:graphicData>
        </a:graphic>
      </p:graphicFrame>
      <p:graphicFrame>
        <p:nvGraphicFramePr>
          <p:cNvPr id="16" name="Object 15">
            <a:extLst>
              <a:ext uri="{FF2B5EF4-FFF2-40B4-BE49-F238E27FC236}">
                <a16:creationId xmlns:a16="http://schemas.microsoft.com/office/drawing/2014/main" id="{264A002D-90B1-461A-87C4-35275BAF6A8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747132379"/>
              </p:ext>
            </p:extLst>
          </p:nvPr>
        </p:nvGraphicFramePr>
        <p:xfrm>
          <a:off x="4670066" y="3428239"/>
          <a:ext cx="374650" cy="241300"/>
        </p:xfrm>
        <a:graphic>
          <a:graphicData uri="http://schemas.openxmlformats.org/presentationml/2006/ole">
            <mc:AlternateContent xmlns:mc="http://schemas.openxmlformats.org/markup-compatibility/2006">
              <mc:Choice xmlns:v="urn:schemas-microsoft-com:vml" Requires="v">
                <p:oleObj spid="_x0000_s3295" name="Equation" r:id="rId13" imgW="457200" imgH="291960" progId="Equation.DSMT4">
                  <p:embed/>
                </p:oleObj>
              </mc:Choice>
              <mc:Fallback>
                <p:oleObj name="Equation" r:id="rId13" imgW="457200" imgH="291960" progId="Equation.DSMT4">
                  <p:embed/>
                  <p:pic>
                    <p:nvPicPr>
                      <p:cNvPr id="15" name="Object 14">
                        <a:extLst>
                          <a:ext uri="{FF2B5EF4-FFF2-40B4-BE49-F238E27FC236}">
                            <a16:creationId xmlns:a16="http://schemas.microsoft.com/office/drawing/2014/main" id="{52256E5A-64E5-4797-B392-048459377C83}"/>
                          </a:ext>
                        </a:extLst>
                      </p:cNvPr>
                      <p:cNvPicPr/>
                      <p:nvPr/>
                    </p:nvPicPr>
                    <p:blipFill>
                      <a:blip r:embed="rId14"/>
                      <a:stretch>
                        <a:fillRect/>
                      </a:stretch>
                    </p:blipFill>
                    <p:spPr>
                      <a:xfrm>
                        <a:off x="4670066" y="3428239"/>
                        <a:ext cx="374650" cy="241300"/>
                      </a:xfrm>
                      <a:prstGeom prst="rect">
                        <a:avLst/>
                      </a:prstGeom>
                      <a:solidFill>
                        <a:schemeClr val="bg1"/>
                      </a:solidFill>
                    </p:spPr>
                  </p:pic>
                </p:oleObj>
              </mc:Fallback>
            </mc:AlternateContent>
          </a:graphicData>
        </a:graphic>
      </p:graphicFrame>
      <p:graphicFrame>
        <p:nvGraphicFramePr>
          <p:cNvPr id="19" name="Object 18">
            <a:extLst>
              <a:ext uri="{FF2B5EF4-FFF2-40B4-BE49-F238E27FC236}">
                <a16:creationId xmlns:a16="http://schemas.microsoft.com/office/drawing/2014/main" id="{142C3847-EEF5-4957-98DE-AF65F3A12A8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29078155"/>
              </p:ext>
            </p:extLst>
          </p:nvPr>
        </p:nvGraphicFramePr>
        <p:xfrm>
          <a:off x="527050" y="3735353"/>
          <a:ext cx="417513" cy="200025"/>
        </p:xfrm>
        <a:graphic>
          <a:graphicData uri="http://schemas.openxmlformats.org/presentationml/2006/ole">
            <mc:AlternateContent xmlns:mc="http://schemas.openxmlformats.org/markup-compatibility/2006">
              <mc:Choice xmlns:v="urn:schemas-microsoft-com:vml" Requires="v">
                <p:oleObj spid="_x0000_s3296" name="Equation" r:id="rId15" imgW="507960" imgH="241200" progId="Equation.DSMT4">
                  <p:embed/>
                </p:oleObj>
              </mc:Choice>
              <mc:Fallback>
                <p:oleObj name="Equation" r:id="rId15" imgW="507960" imgH="241200" progId="Equation.DSMT4">
                  <p:embed/>
                  <p:pic>
                    <p:nvPicPr>
                      <p:cNvPr id="18" name="Object 17">
                        <a:extLst>
                          <a:ext uri="{FF2B5EF4-FFF2-40B4-BE49-F238E27FC236}">
                            <a16:creationId xmlns:a16="http://schemas.microsoft.com/office/drawing/2014/main" id="{1C791919-5017-44CD-9106-3D9DEA6ECABE}"/>
                          </a:ext>
                        </a:extLst>
                      </p:cNvPr>
                      <p:cNvPicPr/>
                      <p:nvPr/>
                    </p:nvPicPr>
                    <p:blipFill>
                      <a:blip r:embed="rId16"/>
                      <a:stretch>
                        <a:fillRect/>
                      </a:stretch>
                    </p:blipFill>
                    <p:spPr>
                      <a:xfrm>
                        <a:off x="527050" y="3735353"/>
                        <a:ext cx="417513" cy="200025"/>
                      </a:xfrm>
                      <a:prstGeom prst="rect">
                        <a:avLst/>
                      </a:prstGeom>
                      <a:solidFill>
                        <a:schemeClr val="bg1"/>
                      </a:solidFill>
                    </p:spPr>
                  </p:pic>
                </p:oleObj>
              </mc:Fallback>
            </mc:AlternateContent>
          </a:graphicData>
        </a:graphic>
      </p:graphicFrame>
      <p:graphicFrame>
        <p:nvGraphicFramePr>
          <p:cNvPr id="17" name="Object 16">
            <a:extLst>
              <a:ext uri="{FF2B5EF4-FFF2-40B4-BE49-F238E27FC236}">
                <a16:creationId xmlns:a16="http://schemas.microsoft.com/office/drawing/2014/main" id="{29B3FB10-3FFD-4996-845E-EF83F5E4B03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095809169"/>
              </p:ext>
            </p:extLst>
          </p:nvPr>
        </p:nvGraphicFramePr>
        <p:xfrm>
          <a:off x="4649667" y="3709468"/>
          <a:ext cx="374650" cy="241300"/>
        </p:xfrm>
        <a:graphic>
          <a:graphicData uri="http://schemas.openxmlformats.org/presentationml/2006/ole">
            <mc:AlternateContent xmlns:mc="http://schemas.openxmlformats.org/markup-compatibility/2006">
              <mc:Choice xmlns:v="urn:schemas-microsoft-com:vml" Requires="v">
                <p:oleObj spid="_x0000_s3297" name="Equation" r:id="rId17" imgW="457200" imgH="291960" progId="Equation.DSMT4">
                  <p:embed/>
                </p:oleObj>
              </mc:Choice>
              <mc:Fallback>
                <p:oleObj name="Equation" r:id="rId17" imgW="457200" imgH="291960" progId="Equation.DSMT4">
                  <p:embed/>
                  <p:pic>
                    <p:nvPicPr>
                      <p:cNvPr id="16" name="Object 15">
                        <a:extLst>
                          <a:ext uri="{FF2B5EF4-FFF2-40B4-BE49-F238E27FC236}">
                            <a16:creationId xmlns:a16="http://schemas.microsoft.com/office/drawing/2014/main" id="{264A002D-90B1-461A-87C4-35275BAF6A84}"/>
                          </a:ext>
                        </a:extLst>
                      </p:cNvPr>
                      <p:cNvPicPr/>
                      <p:nvPr/>
                    </p:nvPicPr>
                    <p:blipFill>
                      <a:blip r:embed="rId18"/>
                      <a:stretch>
                        <a:fillRect/>
                      </a:stretch>
                    </p:blipFill>
                    <p:spPr>
                      <a:xfrm>
                        <a:off x="4649667" y="3709468"/>
                        <a:ext cx="374650" cy="241300"/>
                      </a:xfrm>
                      <a:prstGeom prst="rect">
                        <a:avLst/>
                      </a:prstGeom>
                      <a:solidFill>
                        <a:schemeClr val="bg1"/>
                      </a:solidFill>
                    </p:spPr>
                  </p:pic>
                </p:oleObj>
              </mc:Fallback>
            </mc:AlternateContent>
          </a:graphicData>
        </a:graphic>
      </p:graphicFrame>
      <p:graphicFrame>
        <p:nvGraphicFramePr>
          <p:cNvPr id="20" name="Object 19">
            <a:extLst>
              <a:ext uri="{FF2B5EF4-FFF2-40B4-BE49-F238E27FC236}">
                <a16:creationId xmlns:a16="http://schemas.microsoft.com/office/drawing/2014/main" id="{526C1825-6D34-49B8-8E5A-E131845AE52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34447646"/>
              </p:ext>
            </p:extLst>
          </p:nvPr>
        </p:nvGraphicFramePr>
        <p:xfrm>
          <a:off x="543719" y="4009387"/>
          <a:ext cx="469900" cy="200025"/>
        </p:xfrm>
        <a:graphic>
          <a:graphicData uri="http://schemas.openxmlformats.org/presentationml/2006/ole">
            <mc:AlternateContent xmlns:mc="http://schemas.openxmlformats.org/markup-compatibility/2006">
              <mc:Choice xmlns:v="urn:schemas-microsoft-com:vml" Requires="v">
                <p:oleObj spid="_x0000_s3298" name="Equation" r:id="rId19" imgW="571320" imgH="241200" progId="Equation.DSMT4">
                  <p:embed/>
                </p:oleObj>
              </mc:Choice>
              <mc:Fallback>
                <p:oleObj name="Equation" r:id="rId19" imgW="571320" imgH="241200" progId="Equation.DSMT4">
                  <p:embed/>
                  <p:pic>
                    <p:nvPicPr>
                      <p:cNvPr id="19" name="Object 18">
                        <a:extLst>
                          <a:ext uri="{FF2B5EF4-FFF2-40B4-BE49-F238E27FC236}">
                            <a16:creationId xmlns:a16="http://schemas.microsoft.com/office/drawing/2014/main" id="{142C3847-EEF5-4957-98DE-AF65F3A12A8D}"/>
                          </a:ext>
                        </a:extLst>
                      </p:cNvPr>
                      <p:cNvPicPr/>
                      <p:nvPr/>
                    </p:nvPicPr>
                    <p:blipFill>
                      <a:blip r:embed="rId20"/>
                      <a:stretch>
                        <a:fillRect/>
                      </a:stretch>
                    </p:blipFill>
                    <p:spPr>
                      <a:xfrm>
                        <a:off x="543719" y="4009387"/>
                        <a:ext cx="469900" cy="200025"/>
                      </a:xfrm>
                      <a:prstGeom prst="rect">
                        <a:avLst/>
                      </a:prstGeom>
                      <a:solidFill>
                        <a:schemeClr val="bg1"/>
                      </a:solidFill>
                    </p:spPr>
                  </p:pic>
                </p:oleObj>
              </mc:Fallback>
            </mc:AlternateContent>
          </a:graphicData>
        </a:graphic>
      </p:graphicFrame>
      <p:graphicFrame>
        <p:nvGraphicFramePr>
          <p:cNvPr id="5" name="Object 4">
            <a:extLst>
              <a:ext uri="{FF2B5EF4-FFF2-40B4-BE49-F238E27FC236}">
                <a16:creationId xmlns:a16="http://schemas.microsoft.com/office/drawing/2014/main" id="{678C739D-2708-4F04-B6A5-10AF85E1DCF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52595776"/>
              </p:ext>
            </p:extLst>
          </p:nvPr>
        </p:nvGraphicFramePr>
        <p:xfrm>
          <a:off x="4651661" y="3990697"/>
          <a:ext cx="451323" cy="241405"/>
        </p:xfrm>
        <a:graphic>
          <a:graphicData uri="http://schemas.openxmlformats.org/presentationml/2006/ole">
            <mc:AlternateContent xmlns:mc="http://schemas.openxmlformats.org/markup-compatibility/2006">
              <mc:Choice xmlns:v="urn:schemas-microsoft-com:vml" Requires="v">
                <p:oleObj spid="_x0000_s3299" name="Equation" r:id="rId21" imgW="545760" imgH="291960" progId="Equation.DSMT4">
                  <p:embed/>
                </p:oleObj>
              </mc:Choice>
              <mc:Fallback>
                <p:oleObj name="Equation" r:id="rId21" imgW="545760" imgH="291960" progId="Equation.DSMT4">
                  <p:embed/>
                  <p:pic>
                    <p:nvPicPr>
                      <p:cNvPr id="0" name=""/>
                      <p:cNvPicPr/>
                      <p:nvPr/>
                    </p:nvPicPr>
                    <p:blipFill>
                      <a:blip r:embed="rId22"/>
                      <a:stretch>
                        <a:fillRect/>
                      </a:stretch>
                    </p:blipFill>
                    <p:spPr>
                      <a:xfrm>
                        <a:off x="4651661" y="3990697"/>
                        <a:ext cx="451323" cy="241405"/>
                      </a:xfrm>
                      <a:prstGeom prst="rect">
                        <a:avLst/>
                      </a:prstGeom>
                      <a:solidFill>
                        <a:schemeClr val="bg1"/>
                      </a:solidFill>
                    </p:spPr>
                  </p:pic>
                </p:oleObj>
              </mc:Fallback>
            </mc:AlternateContent>
          </a:graphicData>
        </a:graphic>
      </p:graphicFrame>
      <p:graphicFrame>
        <p:nvGraphicFramePr>
          <p:cNvPr id="21" name="Object 20">
            <a:extLst>
              <a:ext uri="{FF2B5EF4-FFF2-40B4-BE49-F238E27FC236}">
                <a16:creationId xmlns:a16="http://schemas.microsoft.com/office/drawing/2014/main" id="{A4803A4E-17B7-43DC-9F28-C6469898312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702127954"/>
              </p:ext>
            </p:extLst>
          </p:nvPr>
        </p:nvGraphicFramePr>
        <p:xfrm>
          <a:off x="519113" y="4271799"/>
          <a:ext cx="469900" cy="200025"/>
        </p:xfrm>
        <a:graphic>
          <a:graphicData uri="http://schemas.openxmlformats.org/presentationml/2006/ole">
            <mc:AlternateContent xmlns:mc="http://schemas.openxmlformats.org/markup-compatibility/2006">
              <mc:Choice xmlns:v="urn:schemas-microsoft-com:vml" Requires="v">
                <p:oleObj spid="_x0000_s3300" name="Equation" r:id="rId23" imgW="571320" imgH="241200" progId="Equation.DSMT4">
                  <p:embed/>
                </p:oleObj>
              </mc:Choice>
              <mc:Fallback>
                <p:oleObj name="Equation" r:id="rId23" imgW="571320" imgH="241200" progId="Equation.DSMT4">
                  <p:embed/>
                  <p:pic>
                    <p:nvPicPr>
                      <p:cNvPr id="20" name="Object 19">
                        <a:extLst>
                          <a:ext uri="{FF2B5EF4-FFF2-40B4-BE49-F238E27FC236}">
                            <a16:creationId xmlns:a16="http://schemas.microsoft.com/office/drawing/2014/main" id="{526C1825-6D34-49B8-8E5A-E131845AE521}"/>
                          </a:ext>
                        </a:extLst>
                      </p:cNvPr>
                      <p:cNvPicPr/>
                      <p:nvPr/>
                    </p:nvPicPr>
                    <p:blipFill>
                      <a:blip r:embed="rId24"/>
                      <a:stretch>
                        <a:fillRect/>
                      </a:stretch>
                    </p:blipFill>
                    <p:spPr>
                      <a:xfrm>
                        <a:off x="519113" y="4271799"/>
                        <a:ext cx="469900" cy="200025"/>
                      </a:xfrm>
                      <a:prstGeom prst="rect">
                        <a:avLst/>
                      </a:prstGeom>
                      <a:solidFill>
                        <a:schemeClr val="bg1"/>
                      </a:solidFill>
                    </p:spPr>
                  </p:pic>
                </p:oleObj>
              </mc:Fallback>
            </mc:AlternateContent>
          </a:graphicData>
        </a:graphic>
      </p:graphicFrame>
      <p:graphicFrame>
        <p:nvGraphicFramePr>
          <p:cNvPr id="6" name="Object 5">
            <a:extLst>
              <a:ext uri="{FF2B5EF4-FFF2-40B4-BE49-F238E27FC236}">
                <a16:creationId xmlns:a16="http://schemas.microsoft.com/office/drawing/2014/main" id="{80236F2D-40EE-4036-9265-6F87A1EB304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868437580"/>
              </p:ext>
            </p:extLst>
          </p:nvPr>
        </p:nvGraphicFramePr>
        <p:xfrm>
          <a:off x="4646492" y="4256305"/>
          <a:ext cx="440826" cy="241405"/>
        </p:xfrm>
        <a:graphic>
          <a:graphicData uri="http://schemas.openxmlformats.org/presentationml/2006/ole">
            <mc:AlternateContent xmlns:mc="http://schemas.openxmlformats.org/markup-compatibility/2006">
              <mc:Choice xmlns:v="urn:schemas-microsoft-com:vml" Requires="v">
                <p:oleObj spid="_x0000_s3301" name="Equation" r:id="rId25" imgW="533160" imgH="291960" progId="Equation.DSMT4">
                  <p:embed/>
                </p:oleObj>
              </mc:Choice>
              <mc:Fallback>
                <p:oleObj name="Equation" r:id="rId25" imgW="533160" imgH="291960" progId="Equation.DSMT4">
                  <p:embed/>
                  <p:pic>
                    <p:nvPicPr>
                      <p:cNvPr id="5" name="Object 4">
                        <a:extLst>
                          <a:ext uri="{FF2B5EF4-FFF2-40B4-BE49-F238E27FC236}">
                            <a16:creationId xmlns:a16="http://schemas.microsoft.com/office/drawing/2014/main" id="{678C739D-2708-4F04-B6A5-10AF85E1DCFE}"/>
                          </a:ext>
                        </a:extLst>
                      </p:cNvPr>
                      <p:cNvPicPr/>
                      <p:nvPr/>
                    </p:nvPicPr>
                    <p:blipFill>
                      <a:blip r:embed="rId26"/>
                      <a:stretch>
                        <a:fillRect/>
                      </a:stretch>
                    </p:blipFill>
                    <p:spPr>
                      <a:xfrm>
                        <a:off x="4646492" y="4256305"/>
                        <a:ext cx="440826" cy="241405"/>
                      </a:xfrm>
                      <a:prstGeom prst="rect">
                        <a:avLst/>
                      </a:prstGeom>
                      <a:solidFill>
                        <a:schemeClr val="bg1"/>
                      </a:solidFill>
                    </p:spPr>
                  </p:pic>
                </p:oleObj>
              </mc:Fallback>
            </mc:AlternateContent>
          </a:graphicData>
        </a:graphic>
      </p:graphicFrame>
      <p:graphicFrame>
        <p:nvGraphicFramePr>
          <p:cNvPr id="22" name="Object 21">
            <a:extLst>
              <a:ext uri="{FF2B5EF4-FFF2-40B4-BE49-F238E27FC236}">
                <a16:creationId xmlns:a16="http://schemas.microsoft.com/office/drawing/2014/main" id="{A0520322-49AF-41AA-909E-AB5E43E8003B}"/>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57824912"/>
              </p:ext>
            </p:extLst>
          </p:nvPr>
        </p:nvGraphicFramePr>
        <p:xfrm>
          <a:off x="531813" y="4553671"/>
          <a:ext cx="469900" cy="200025"/>
        </p:xfrm>
        <a:graphic>
          <a:graphicData uri="http://schemas.openxmlformats.org/presentationml/2006/ole">
            <mc:AlternateContent xmlns:mc="http://schemas.openxmlformats.org/markup-compatibility/2006">
              <mc:Choice xmlns:v="urn:schemas-microsoft-com:vml" Requires="v">
                <p:oleObj spid="_x0000_s3302" name="Equation" r:id="rId27" imgW="571320" imgH="241200" progId="Equation.DSMT4">
                  <p:embed/>
                </p:oleObj>
              </mc:Choice>
              <mc:Fallback>
                <p:oleObj name="Equation" r:id="rId27" imgW="571320" imgH="241200" progId="Equation.DSMT4">
                  <p:embed/>
                  <p:pic>
                    <p:nvPicPr>
                      <p:cNvPr id="21" name="Object 20">
                        <a:extLst>
                          <a:ext uri="{FF2B5EF4-FFF2-40B4-BE49-F238E27FC236}">
                            <a16:creationId xmlns:a16="http://schemas.microsoft.com/office/drawing/2014/main" id="{A4803A4E-17B7-43DC-9F28-C64698983125}"/>
                          </a:ext>
                        </a:extLst>
                      </p:cNvPr>
                      <p:cNvPicPr/>
                      <p:nvPr/>
                    </p:nvPicPr>
                    <p:blipFill>
                      <a:blip r:embed="rId28"/>
                      <a:stretch>
                        <a:fillRect/>
                      </a:stretch>
                    </p:blipFill>
                    <p:spPr>
                      <a:xfrm>
                        <a:off x="531813" y="4553671"/>
                        <a:ext cx="469900" cy="200025"/>
                      </a:xfrm>
                      <a:prstGeom prst="rect">
                        <a:avLst/>
                      </a:prstGeom>
                      <a:solidFill>
                        <a:schemeClr val="bg1"/>
                      </a:solidFill>
                    </p:spPr>
                  </p:pic>
                </p:oleObj>
              </mc:Fallback>
            </mc:AlternateContent>
          </a:graphicData>
        </a:graphic>
      </p:graphicFrame>
      <p:graphicFrame>
        <p:nvGraphicFramePr>
          <p:cNvPr id="7" name="Object 6">
            <a:extLst>
              <a:ext uri="{FF2B5EF4-FFF2-40B4-BE49-F238E27FC236}">
                <a16:creationId xmlns:a16="http://schemas.microsoft.com/office/drawing/2014/main" id="{F7400D20-9D0B-4460-B66C-47662CD328A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68229005"/>
              </p:ext>
            </p:extLst>
          </p:nvPr>
        </p:nvGraphicFramePr>
        <p:xfrm>
          <a:off x="4663716" y="4551867"/>
          <a:ext cx="410294" cy="219459"/>
        </p:xfrm>
        <a:graphic>
          <a:graphicData uri="http://schemas.openxmlformats.org/presentationml/2006/ole">
            <mc:AlternateContent xmlns:mc="http://schemas.openxmlformats.org/markup-compatibility/2006">
              <mc:Choice xmlns:v="urn:schemas-microsoft-com:vml" Requires="v">
                <p:oleObj spid="_x0000_s3303" name="Equation" r:id="rId29" imgW="545760" imgH="291960" progId="Equation.DSMT4">
                  <p:embed/>
                </p:oleObj>
              </mc:Choice>
              <mc:Fallback>
                <p:oleObj name="Equation" r:id="rId29" imgW="545760" imgH="291960" progId="Equation.DSMT4">
                  <p:embed/>
                  <p:pic>
                    <p:nvPicPr>
                      <p:cNvPr id="6" name="Object 5">
                        <a:extLst>
                          <a:ext uri="{FF2B5EF4-FFF2-40B4-BE49-F238E27FC236}">
                            <a16:creationId xmlns:a16="http://schemas.microsoft.com/office/drawing/2014/main" id="{80236F2D-40EE-4036-9265-6F87A1EB3045}"/>
                          </a:ext>
                        </a:extLst>
                      </p:cNvPr>
                      <p:cNvPicPr/>
                      <p:nvPr/>
                    </p:nvPicPr>
                    <p:blipFill>
                      <a:blip r:embed="rId30"/>
                      <a:stretch>
                        <a:fillRect/>
                      </a:stretch>
                    </p:blipFill>
                    <p:spPr>
                      <a:xfrm>
                        <a:off x="4663716" y="4551867"/>
                        <a:ext cx="410294" cy="219459"/>
                      </a:xfrm>
                      <a:prstGeom prst="rect">
                        <a:avLst/>
                      </a:prstGeom>
                      <a:solidFill>
                        <a:schemeClr val="bg1"/>
                      </a:solidFill>
                    </p:spPr>
                  </p:pic>
                </p:oleObj>
              </mc:Fallback>
            </mc:AlternateContent>
          </a:graphicData>
        </a:graphic>
      </p:graphicFrame>
      <p:graphicFrame>
        <p:nvGraphicFramePr>
          <p:cNvPr id="23" name="Object 22">
            <a:extLst>
              <a:ext uri="{FF2B5EF4-FFF2-40B4-BE49-F238E27FC236}">
                <a16:creationId xmlns:a16="http://schemas.microsoft.com/office/drawing/2014/main" id="{D3251DD6-5721-4DDF-B408-F0FF6E5A0E6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564184992"/>
              </p:ext>
            </p:extLst>
          </p:nvPr>
        </p:nvGraphicFramePr>
        <p:xfrm>
          <a:off x="539750" y="4823222"/>
          <a:ext cx="636588" cy="200025"/>
        </p:xfrm>
        <a:graphic>
          <a:graphicData uri="http://schemas.openxmlformats.org/presentationml/2006/ole">
            <mc:AlternateContent xmlns:mc="http://schemas.openxmlformats.org/markup-compatibility/2006">
              <mc:Choice xmlns:v="urn:schemas-microsoft-com:vml" Requires="v">
                <p:oleObj spid="_x0000_s3304" name="Equation" r:id="rId31" imgW="774360" imgH="241200" progId="Equation.DSMT4">
                  <p:embed/>
                </p:oleObj>
              </mc:Choice>
              <mc:Fallback>
                <p:oleObj name="Equation" r:id="rId31" imgW="774360" imgH="241200" progId="Equation.DSMT4">
                  <p:embed/>
                  <p:pic>
                    <p:nvPicPr>
                      <p:cNvPr id="22" name="Object 21">
                        <a:extLst>
                          <a:ext uri="{FF2B5EF4-FFF2-40B4-BE49-F238E27FC236}">
                            <a16:creationId xmlns:a16="http://schemas.microsoft.com/office/drawing/2014/main" id="{A0520322-49AF-41AA-909E-AB5E43E8003B}"/>
                          </a:ext>
                        </a:extLst>
                      </p:cNvPr>
                      <p:cNvPicPr/>
                      <p:nvPr/>
                    </p:nvPicPr>
                    <p:blipFill>
                      <a:blip r:embed="rId32"/>
                      <a:stretch>
                        <a:fillRect/>
                      </a:stretch>
                    </p:blipFill>
                    <p:spPr>
                      <a:xfrm>
                        <a:off x="539750" y="4823222"/>
                        <a:ext cx="636588" cy="200025"/>
                      </a:xfrm>
                      <a:prstGeom prst="rect">
                        <a:avLst/>
                      </a:prstGeom>
                      <a:solidFill>
                        <a:schemeClr val="bg1"/>
                      </a:solidFill>
                    </p:spPr>
                  </p:pic>
                </p:oleObj>
              </mc:Fallback>
            </mc:AlternateContent>
          </a:graphicData>
        </a:graphic>
      </p:graphicFrame>
      <p:graphicFrame>
        <p:nvGraphicFramePr>
          <p:cNvPr id="26" name="Object 25">
            <a:extLst>
              <a:ext uri="{FF2B5EF4-FFF2-40B4-BE49-F238E27FC236}">
                <a16:creationId xmlns:a16="http://schemas.microsoft.com/office/drawing/2014/main" id="{0EC2946E-6CE9-4D46-A29D-D01FF3F727D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35257074"/>
              </p:ext>
            </p:extLst>
          </p:nvPr>
        </p:nvGraphicFramePr>
        <p:xfrm>
          <a:off x="4660900" y="4800600"/>
          <a:ext cx="595313" cy="242888"/>
        </p:xfrm>
        <a:graphic>
          <a:graphicData uri="http://schemas.openxmlformats.org/presentationml/2006/ole">
            <mc:AlternateContent xmlns:mc="http://schemas.openxmlformats.org/markup-compatibility/2006">
              <mc:Choice xmlns:v="urn:schemas-microsoft-com:vml" Requires="v">
                <p:oleObj spid="_x0000_s3305" name="Equation" r:id="rId33" imgW="723600" imgH="291960" progId="Equation.DSMT4">
                  <p:embed/>
                </p:oleObj>
              </mc:Choice>
              <mc:Fallback>
                <p:oleObj name="Equation" r:id="rId33" imgW="723600" imgH="291960" progId="Equation.DSMT4">
                  <p:embed/>
                  <p:pic>
                    <p:nvPicPr>
                      <p:cNvPr id="23" name="Object 22">
                        <a:extLst>
                          <a:ext uri="{FF2B5EF4-FFF2-40B4-BE49-F238E27FC236}">
                            <a16:creationId xmlns:a16="http://schemas.microsoft.com/office/drawing/2014/main" id="{D3251DD6-5721-4DDF-B408-F0FF6E5A0E60}"/>
                          </a:ext>
                        </a:extLst>
                      </p:cNvPr>
                      <p:cNvPicPr/>
                      <p:nvPr/>
                    </p:nvPicPr>
                    <p:blipFill>
                      <a:blip r:embed="rId34"/>
                      <a:stretch>
                        <a:fillRect/>
                      </a:stretch>
                    </p:blipFill>
                    <p:spPr>
                      <a:xfrm>
                        <a:off x="4660900" y="4800600"/>
                        <a:ext cx="595313" cy="242888"/>
                      </a:xfrm>
                      <a:prstGeom prst="rect">
                        <a:avLst/>
                      </a:prstGeom>
                      <a:solidFill>
                        <a:schemeClr val="bg1"/>
                      </a:solidFill>
                    </p:spPr>
                  </p:pic>
                </p:oleObj>
              </mc:Fallback>
            </mc:AlternateContent>
          </a:graphicData>
        </a:graphic>
      </p:graphicFrame>
      <p:graphicFrame>
        <p:nvGraphicFramePr>
          <p:cNvPr id="27" name="Object 26">
            <a:extLst>
              <a:ext uri="{FF2B5EF4-FFF2-40B4-BE49-F238E27FC236}">
                <a16:creationId xmlns:a16="http://schemas.microsoft.com/office/drawing/2014/main" id="{EA72D9BB-89EE-48F7-9024-7904607BDDFE}"/>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23787174"/>
              </p:ext>
            </p:extLst>
          </p:nvPr>
        </p:nvGraphicFramePr>
        <p:xfrm>
          <a:off x="543719" y="5098567"/>
          <a:ext cx="458788" cy="200025"/>
        </p:xfrm>
        <a:graphic>
          <a:graphicData uri="http://schemas.openxmlformats.org/presentationml/2006/ole">
            <mc:AlternateContent xmlns:mc="http://schemas.openxmlformats.org/markup-compatibility/2006">
              <mc:Choice xmlns:v="urn:schemas-microsoft-com:vml" Requires="v">
                <p:oleObj spid="_x0000_s3306" name="Equation" r:id="rId35" imgW="558720" imgH="241200" progId="Equation.DSMT4">
                  <p:embed/>
                </p:oleObj>
              </mc:Choice>
              <mc:Fallback>
                <p:oleObj name="Equation" r:id="rId35" imgW="558720" imgH="241200" progId="Equation.DSMT4">
                  <p:embed/>
                  <p:pic>
                    <p:nvPicPr>
                      <p:cNvPr id="23" name="Object 22">
                        <a:extLst>
                          <a:ext uri="{FF2B5EF4-FFF2-40B4-BE49-F238E27FC236}">
                            <a16:creationId xmlns:a16="http://schemas.microsoft.com/office/drawing/2014/main" id="{D3251DD6-5721-4DDF-B408-F0FF6E5A0E60}"/>
                          </a:ext>
                        </a:extLst>
                      </p:cNvPr>
                      <p:cNvPicPr/>
                      <p:nvPr/>
                    </p:nvPicPr>
                    <p:blipFill>
                      <a:blip r:embed="rId36"/>
                      <a:stretch>
                        <a:fillRect/>
                      </a:stretch>
                    </p:blipFill>
                    <p:spPr>
                      <a:xfrm>
                        <a:off x="543719" y="5098567"/>
                        <a:ext cx="458788" cy="200025"/>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0960A992-B66D-4A40-AB36-A4C08B1CBAE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665890376"/>
              </p:ext>
            </p:extLst>
          </p:nvPr>
        </p:nvGraphicFramePr>
        <p:xfrm>
          <a:off x="4699365" y="5098567"/>
          <a:ext cx="400751" cy="219459"/>
        </p:xfrm>
        <a:graphic>
          <a:graphicData uri="http://schemas.openxmlformats.org/presentationml/2006/ole">
            <mc:AlternateContent xmlns:mc="http://schemas.openxmlformats.org/markup-compatibility/2006">
              <mc:Choice xmlns:v="urn:schemas-microsoft-com:vml" Requires="v">
                <p:oleObj spid="_x0000_s3307" name="Equation" r:id="rId37" imgW="533160" imgH="291960" progId="Equation.DSMT4">
                  <p:embed/>
                </p:oleObj>
              </mc:Choice>
              <mc:Fallback>
                <p:oleObj name="Equation" r:id="rId37" imgW="533160" imgH="291960" progId="Equation.DSMT4">
                  <p:embed/>
                  <p:pic>
                    <p:nvPicPr>
                      <p:cNvPr id="0" name=""/>
                      <p:cNvPicPr/>
                      <p:nvPr/>
                    </p:nvPicPr>
                    <p:blipFill>
                      <a:blip r:embed="rId38"/>
                      <a:stretch>
                        <a:fillRect/>
                      </a:stretch>
                    </p:blipFill>
                    <p:spPr>
                      <a:xfrm>
                        <a:off x="4699365" y="5098567"/>
                        <a:ext cx="400751" cy="219459"/>
                      </a:xfrm>
                      <a:prstGeom prst="rect">
                        <a:avLst/>
                      </a:prstGeom>
                      <a:solidFill>
                        <a:schemeClr val="bg1"/>
                      </a:solidFill>
                    </p:spPr>
                  </p:pic>
                </p:oleObj>
              </mc:Fallback>
            </mc:AlternateContent>
          </a:graphicData>
        </a:graphic>
      </p:graphicFrame>
      <p:graphicFrame>
        <p:nvGraphicFramePr>
          <p:cNvPr id="28" name="Object 27">
            <a:extLst>
              <a:ext uri="{FF2B5EF4-FFF2-40B4-BE49-F238E27FC236}">
                <a16:creationId xmlns:a16="http://schemas.microsoft.com/office/drawing/2014/main" id="{53F6FC9B-B3AB-42FF-9C22-92FB2753921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226348786"/>
              </p:ext>
            </p:extLst>
          </p:nvPr>
        </p:nvGraphicFramePr>
        <p:xfrm>
          <a:off x="524386" y="5374363"/>
          <a:ext cx="458788" cy="200025"/>
        </p:xfrm>
        <a:graphic>
          <a:graphicData uri="http://schemas.openxmlformats.org/presentationml/2006/ole">
            <mc:AlternateContent xmlns:mc="http://schemas.openxmlformats.org/markup-compatibility/2006">
              <mc:Choice xmlns:v="urn:schemas-microsoft-com:vml" Requires="v">
                <p:oleObj spid="_x0000_s3308" name="Equation" r:id="rId39" imgW="558720" imgH="241200" progId="Equation.DSMT4">
                  <p:embed/>
                </p:oleObj>
              </mc:Choice>
              <mc:Fallback>
                <p:oleObj name="Equation" r:id="rId39" imgW="558720" imgH="241200" progId="Equation.DSMT4">
                  <p:embed/>
                  <p:pic>
                    <p:nvPicPr>
                      <p:cNvPr id="27" name="Object 26">
                        <a:extLst>
                          <a:ext uri="{FF2B5EF4-FFF2-40B4-BE49-F238E27FC236}">
                            <a16:creationId xmlns:a16="http://schemas.microsoft.com/office/drawing/2014/main" id="{EA72D9BB-89EE-48F7-9024-7904607BDDFE}"/>
                          </a:ext>
                        </a:extLst>
                      </p:cNvPr>
                      <p:cNvPicPr/>
                      <p:nvPr/>
                    </p:nvPicPr>
                    <p:blipFill>
                      <a:blip r:embed="rId40"/>
                      <a:stretch>
                        <a:fillRect/>
                      </a:stretch>
                    </p:blipFill>
                    <p:spPr>
                      <a:xfrm>
                        <a:off x="524386" y="5374363"/>
                        <a:ext cx="458788" cy="200025"/>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1608C5DD-CCDC-41DE-BA74-B56805795E5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478495165"/>
              </p:ext>
            </p:extLst>
          </p:nvPr>
        </p:nvGraphicFramePr>
        <p:xfrm>
          <a:off x="4690770" y="5364647"/>
          <a:ext cx="400751" cy="219459"/>
        </p:xfrm>
        <a:graphic>
          <a:graphicData uri="http://schemas.openxmlformats.org/presentationml/2006/ole">
            <mc:AlternateContent xmlns:mc="http://schemas.openxmlformats.org/markup-compatibility/2006">
              <mc:Choice xmlns:v="urn:schemas-microsoft-com:vml" Requires="v">
                <p:oleObj spid="_x0000_s3309" name="Equation" r:id="rId41" imgW="533160" imgH="291960" progId="Equation.DSMT4">
                  <p:embed/>
                </p:oleObj>
              </mc:Choice>
              <mc:Fallback>
                <p:oleObj name="Equation" r:id="rId41" imgW="533160" imgH="291960" progId="Equation.DSMT4">
                  <p:embed/>
                  <p:pic>
                    <p:nvPicPr>
                      <p:cNvPr id="8" name="Object 7">
                        <a:extLst>
                          <a:ext uri="{FF2B5EF4-FFF2-40B4-BE49-F238E27FC236}">
                            <a16:creationId xmlns:a16="http://schemas.microsoft.com/office/drawing/2014/main" id="{0960A992-B66D-4A40-AB36-A4C08B1CBAE7}"/>
                          </a:ext>
                        </a:extLst>
                      </p:cNvPr>
                      <p:cNvPicPr/>
                      <p:nvPr/>
                    </p:nvPicPr>
                    <p:blipFill>
                      <a:blip r:embed="rId42"/>
                      <a:stretch>
                        <a:fillRect/>
                      </a:stretch>
                    </p:blipFill>
                    <p:spPr>
                      <a:xfrm>
                        <a:off x="4690770" y="5364647"/>
                        <a:ext cx="400751" cy="219459"/>
                      </a:xfrm>
                      <a:prstGeom prst="rect">
                        <a:avLst/>
                      </a:prstGeom>
                      <a:solidFill>
                        <a:schemeClr val="bg1"/>
                      </a:solidFill>
                    </p:spPr>
                  </p:pic>
                </p:oleObj>
              </mc:Fallback>
            </mc:AlternateContent>
          </a:graphicData>
        </a:graphic>
      </p:graphicFrame>
      <p:graphicFrame>
        <p:nvGraphicFramePr>
          <p:cNvPr id="29" name="Object 28">
            <a:extLst>
              <a:ext uri="{FF2B5EF4-FFF2-40B4-BE49-F238E27FC236}">
                <a16:creationId xmlns:a16="http://schemas.microsoft.com/office/drawing/2014/main" id="{DF5A1AA8-A4BA-47FC-824A-D29449A3D43C}"/>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203882745"/>
              </p:ext>
            </p:extLst>
          </p:nvPr>
        </p:nvGraphicFramePr>
        <p:xfrm>
          <a:off x="527050" y="5640387"/>
          <a:ext cx="449263" cy="200025"/>
        </p:xfrm>
        <a:graphic>
          <a:graphicData uri="http://schemas.openxmlformats.org/presentationml/2006/ole">
            <mc:AlternateContent xmlns:mc="http://schemas.openxmlformats.org/markup-compatibility/2006">
              <mc:Choice xmlns:v="urn:schemas-microsoft-com:vml" Requires="v">
                <p:oleObj spid="_x0000_s3310" name="Equation" r:id="rId43" imgW="545760" imgH="241200" progId="Equation.DSMT4">
                  <p:embed/>
                </p:oleObj>
              </mc:Choice>
              <mc:Fallback>
                <p:oleObj name="Equation" r:id="rId43" imgW="545760" imgH="241200" progId="Equation.DSMT4">
                  <p:embed/>
                  <p:pic>
                    <p:nvPicPr>
                      <p:cNvPr id="28" name="Object 27">
                        <a:extLst>
                          <a:ext uri="{FF2B5EF4-FFF2-40B4-BE49-F238E27FC236}">
                            <a16:creationId xmlns:a16="http://schemas.microsoft.com/office/drawing/2014/main" id="{53F6FC9B-B3AB-42FF-9C22-92FB27539216}"/>
                          </a:ext>
                        </a:extLst>
                      </p:cNvPr>
                      <p:cNvPicPr/>
                      <p:nvPr/>
                    </p:nvPicPr>
                    <p:blipFill>
                      <a:blip r:embed="rId44"/>
                      <a:stretch>
                        <a:fillRect/>
                      </a:stretch>
                    </p:blipFill>
                    <p:spPr>
                      <a:xfrm>
                        <a:off x="527050" y="5640387"/>
                        <a:ext cx="449263" cy="200025"/>
                      </a:xfrm>
                      <a:prstGeom prst="rect">
                        <a:avLst/>
                      </a:prstGeom>
                      <a:solidFill>
                        <a:schemeClr val="bg1"/>
                      </a:solidFill>
                    </p:spPr>
                  </p:pic>
                </p:oleObj>
              </mc:Fallback>
            </mc:AlternateContent>
          </a:graphicData>
        </a:graphic>
      </p:graphicFrame>
      <p:graphicFrame>
        <p:nvGraphicFramePr>
          <p:cNvPr id="30" name="Object 29">
            <a:extLst>
              <a:ext uri="{FF2B5EF4-FFF2-40B4-BE49-F238E27FC236}">
                <a16:creationId xmlns:a16="http://schemas.microsoft.com/office/drawing/2014/main" id="{662FC42A-1CD3-4C26-805B-049BD2FA35A0}"/>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543590375"/>
              </p:ext>
            </p:extLst>
          </p:nvPr>
        </p:nvGraphicFramePr>
        <p:xfrm>
          <a:off x="4663716" y="5647195"/>
          <a:ext cx="381000" cy="219075"/>
        </p:xfrm>
        <a:graphic>
          <a:graphicData uri="http://schemas.openxmlformats.org/presentationml/2006/ole">
            <mc:AlternateContent xmlns:mc="http://schemas.openxmlformats.org/markup-compatibility/2006">
              <mc:Choice xmlns:v="urn:schemas-microsoft-com:vml" Requires="v">
                <p:oleObj spid="_x0000_s3311" name="Equation" r:id="rId45" imgW="507960" imgH="291960" progId="Equation.DSMT4">
                  <p:embed/>
                </p:oleObj>
              </mc:Choice>
              <mc:Fallback>
                <p:oleObj name="Equation" r:id="rId45" imgW="507960" imgH="291960" progId="Equation.DSMT4">
                  <p:embed/>
                  <p:pic>
                    <p:nvPicPr>
                      <p:cNvPr id="9" name="Object 8">
                        <a:extLst>
                          <a:ext uri="{FF2B5EF4-FFF2-40B4-BE49-F238E27FC236}">
                            <a16:creationId xmlns:a16="http://schemas.microsoft.com/office/drawing/2014/main" id="{1608C5DD-CCDC-41DE-BA74-B56805795E5C}"/>
                          </a:ext>
                        </a:extLst>
                      </p:cNvPr>
                      <p:cNvPicPr/>
                      <p:nvPr/>
                    </p:nvPicPr>
                    <p:blipFill>
                      <a:blip r:embed="rId46"/>
                      <a:stretch>
                        <a:fillRect/>
                      </a:stretch>
                    </p:blipFill>
                    <p:spPr>
                      <a:xfrm>
                        <a:off x="4663716" y="5647195"/>
                        <a:ext cx="381000" cy="219075"/>
                      </a:xfrm>
                      <a:prstGeom prst="rect">
                        <a:avLst/>
                      </a:prstGeom>
                      <a:solidFill>
                        <a:schemeClr val="bg1"/>
                      </a:solidFill>
                    </p:spPr>
                  </p:pic>
                </p:oleObj>
              </mc:Fallback>
            </mc:AlternateContent>
          </a:graphicData>
        </a:graphic>
      </p:graphicFrame>
      <p:graphicFrame>
        <p:nvGraphicFramePr>
          <p:cNvPr id="31" name="Object 30">
            <a:extLst>
              <a:ext uri="{FF2B5EF4-FFF2-40B4-BE49-F238E27FC236}">
                <a16:creationId xmlns:a16="http://schemas.microsoft.com/office/drawing/2014/main" id="{00F635B3-1F23-4A2A-A38F-C31D91689CA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619256646"/>
              </p:ext>
            </p:extLst>
          </p:nvPr>
        </p:nvGraphicFramePr>
        <p:xfrm>
          <a:off x="533911" y="5919063"/>
          <a:ext cx="449263" cy="200025"/>
        </p:xfrm>
        <a:graphic>
          <a:graphicData uri="http://schemas.openxmlformats.org/presentationml/2006/ole">
            <mc:AlternateContent xmlns:mc="http://schemas.openxmlformats.org/markup-compatibility/2006">
              <mc:Choice xmlns:v="urn:schemas-microsoft-com:vml" Requires="v">
                <p:oleObj spid="_x0000_s3312" name="Equation" r:id="rId47" imgW="545760" imgH="241200" progId="Equation.DSMT4">
                  <p:embed/>
                </p:oleObj>
              </mc:Choice>
              <mc:Fallback>
                <p:oleObj name="Equation" r:id="rId47" imgW="545760" imgH="241200" progId="Equation.DSMT4">
                  <p:embed/>
                  <p:pic>
                    <p:nvPicPr>
                      <p:cNvPr id="29" name="Object 28">
                        <a:extLst>
                          <a:ext uri="{FF2B5EF4-FFF2-40B4-BE49-F238E27FC236}">
                            <a16:creationId xmlns:a16="http://schemas.microsoft.com/office/drawing/2014/main" id="{DF5A1AA8-A4BA-47FC-824A-D29449A3D43C}"/>
                          </a:ext>
                        </a:extLst>
                      </p:cNvPr>
                      <p:cNvPicPr/>
                      <p:nvPr/>
                    </p:nvPicPr>
                    <p:blipFill>
                      <a:blip r:embed="rId48"/>
                      <a:stretch>
                        <a:fillRect/>
                      </a:stretch>
                    </p:blipFill>
                    <p:spPr>
                      <a:xfrm>
                        <a:off x="533911" y="5919063"/>
                        <a:ext cx="449263" cy="200025"/>
                      </a:xfrm>
                      <a:prstGeom prst="rect">
                        <a:avLst/>
                      </a:prstGeom>
                      <a:solidFill>
                        <a:schemeClr val="bg1"/>
                      </a:solidFill>
                    </p:spPr>
                  </p:pic>
                </p:oleObj>
              </mc:Fallback>
            </mc:AlternateContent>
          </a:graphicData>
        </a:graphic>
      </p:graphicFrame>
      <p:graphicFrame>
        <p:nvGraphicFramePr>
          <p:cNvPr id="32" name="Object 31">
            <a:extLst>
              <a:ext uri="{FF2B5EF4-FFF2-40B4-BE49-F238E27FC236}">
                <a16:creationId xmlns:a16="http://schemas.microsoft.com/office/drawing/2014/main" id="{A9D86A19-9DCF-41F7-AF83-E8C534201CC7}"/>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85369478"/>
              </p:ext>
            </p:extLst>
          </p:nvPr>
        </p:nvGraphicFramePr>
        <p:xfrm>
          <a:off x="4646492" y="5903645"/>
          <a:ext cx="381000" cy="219075"/>
        </p:xfrm>
        <a:graphic>
          <a:graphicData uri="http://schemas.openxmlformats.org/presentationml/2006/ole">
            <mc:AlternateContent xmlns:mc="http://schemas.openxmlformats.org/markup-compatibility/2006">
              <mc:Choice xmlns:v="urn:schemas-microsoft-com:vml" Requires="v">
                <p:oleObj spid="_x0000_s3313" name="Equation" r:id="rId49" imgW="507960" imgH="291960" progId="Equation.DSMT4">
                  <p:embed/>
                </p:oleObj>
              </mc:Choice>
              <mc:Fallback>
                <p:oleObj name="Equation" r:id="rId49" imgW="507960" imgH="291960" progId="Equation.DSMT4">
                  <p:embed/>
                  <p:pic>
                    <p:nvPicPr>
                      <p:cNvPr id="30" name="Object 29">
                        <a:extLst>
                          <a:ext uri="{FF2B5EF4-FFF2-40B4-BE49-F238E27FC236}">
                            <a16:creationId xmlns:a16="http://schemas.microsoft.com/office/drawing/2014/main" id="{662FC42A-1CD3-4C26-805B-049BD2FA35A0}"/>
                          </a:ext>
                        </a:extLst>
                      </p:cNvPr>
                      <p:cNvPicPr/>
                      <p:nvPr/>
                    </p:nvPicPr>
                    <p:blipFill>
                      <a:blip r:embed="rId50"/>
                      <a:stretch>
                        <a:fillRect/>
                      </a:stretch>
                    </p:blipFill>
                    <p:spPr>
                      <a:xfrm>
                        <a:off x="4646492" y="5903645"/>
                        <a:ext cx="381000" cy="21907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51000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72CA-6B50-47AA-8176-6106196F0D12}"/>
              </a:ext>
            </a:extLst>
          </p:cNvPr>
          <p:cNvSpPr>
            <a:spLocks noGrp="1"/>
          </p:cNvSpPr>
          <p:nvPr>
            <p:ph type="title"/>
          </p:nvPr>
        </p:nvSpPr>
        <p:spPr/>
        <p:txBody>
          <a:bodyPr/>
          <a:lstStyle/>
          <a:p>
            <a:r>
              <a:rPr lang="en-US" dirty="0"/>
              <a:t>Solution 2 </a:t>
            </a:r>
            <a:r>
              <a:rPr lang="en-US" sz="2000" b="0" dirty="0"/>
              <a:t>(3 of 3)</a:t>
            </a:r>
          </a:p>
        </p:txBody>
      </p:sp>
      <p:sp>
        <p:nvSpPr>
          <p:cNvPr id="4" name="Content Placeholder 3">
            <a:extLst>
              <a:ext uri="{FF2B5EF4-FFF2-40B4-BE49-F238E27FC236}">
                <a16:creationId xmlns:a16="http://schemas.microsoft.com/office/drawing/2014/main" id="{A1DE4711-7823-4DAC-BDC9-D75430E852E7}"/>
              </a:ext>
            </a:extLst>
          </p:cNvPr>
          <p:cNvSpPr>
            <a:spLocks noGrp="1"/>
          </p:cNvSpPr>
          <p:nvPr>
            <p:ph sz="quarter" idx="14"/>
          </p:nvPr>
        </p:nvSpPr>
        <p:spPr>
          <a:xfrm>
            <a:off x="457199" y="1555200"/>
            <a:ext cx="8229600" cy="414000"/>
          </a:xfrm>
        </p:spPr>
        <p:txBody>
          <a:bodyPr/>
          <a:lstStyle/>
          <a:p>
            <a:pPr marL="432" indent="0">
              <a:buNone/>
            </a:pPr>
            <a:r>
              <a:rPr lang="en-IN" sz="2400" dirty="0"/>
              <a:t>An important reaction in the body fluids is</a:t>
            </a:r>
          </a:p>
        </p:txBody>
      </p:sp>
      <p:graphicFrame>
        <p:nvGraphicFrame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GraphicFramePr>
            <a:graphicFrameLocks noChangeAspect="1"/>
          </p:cNvGraphicFramePr>
          <p:nvPr/>
        </p:nvGraphicFramePr>
        <p:xfrm>
          <a:off x="1345177" y="2128995"/>
          <a:ext cx="6540500" cy="482600"/>
        </p:xfrm>
        <a:graphic>
          <a:graphicData uri="http://schemas.openxmlformats.org/presentationml/2006/ole">
            <mc:AlternateContent xmlns:mc="http://schemas.openxmlformats.org/markup-compatibility/2006">
              <mc:Choice xmlns:v="urn:schemas-microsoft-com:vml" Requires="v">
                <p:oleObj spid="_x0000_s50184" name="Equation" r:id="rId3" imgW="6540480" imgH="482400" progId="Equation.DSMT4">
                  <p:embed/>
                </p:oleObj>
              </mc:Choice>
              <mc:Fallback>
                <p:oleObj name="Equation" r:id="rId3" imgW="6540480" imgH="482400" progId="Equation.DSMT4">
                  <p:embed/>
                  <p:pic>
                    <p:nvPicPr>
                      <p:cNvPr id="6" name="Object 5" descr="H 2 C O 3, aqueous, plus H 2 O, liquid, yields H 3 O plus, aqueous, plus H C O 3 superscript minus, aqueous.">
                        <a:extLst>
                          <a:ext uri="{FF2B5EF4-FFF2-40B4-BE49-F238E27FC236}">
                            <a16:creationId xmlns:a16="http://schemas.microsoft.com/office/drawing/2014/main" id="{56ACA344-92E3-44D3-8FDE-8AF27BE3A748}"/>
                          </a:ext>
                        </a:extLst>
                      </p:cNvPr>
                      <p:cNvPicPr/>
                      <p:nvPr/>
                    </p:nvPicPr>
                    <p:blipFill>
                      <a:blip r:embed="rId4"/>
                      <a:stretch>
                        <a:fillRect/>
                      </a:stretch>
                    </p:blipFill>
                    <p:spPr>
                      <a:xfrm>
                        <a:off x="1345177" y="2128995"/>
                        <a:ext cx="6540500" cy="4826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649E8B5-C27A-463F-926F-BAD5E28CB6F1}"/>
              </a:ext>
            </a:extLst>
          </p:cNvPr>
          <p:cNvSpPr>
            <a:spLocks noGrp="1"/>
          </p:cNvSpPr>
          <p:nvPr>
            <p:ph sz="quarter" idx="15"/>
          </p:nvPr>
        </p:nvSpPr>
        <p:spPr>
          <a:xfrm>
            <a:off x="457200" y="2779200"/>
            <a:ext cx="8229600" cy="1183200"/>
          </a:xfrm>
        </p:spPr>
        <p:txBody>
          <a:bodyPr/>
          <a:lstStyle/>
          <a:p>
            <a:pPr marL="0" indent="0">
              <a:buNone/>
            </a:pPr>
            <a:r>
              <a:rPr lang="en-IN" sz="2400" dirty="0"/>
              <a:t>Use Le </a:t>
            </a:r>
            <a:r>
              <a:rPr lang="en-IN" sz="2400" dirty="0" err="1"/>
              <a:t>Châtelier’s</a:t>
            </a:r>
            <a:r>
              <a:rPr lang="en-IN" sz="2400" dirty="0"/>
              <a:t> principle to predict whether the system shifts in the direction of </a:t>
            </a:r>
            <a:r>
              <a:rPr lang="en-IN" sz="2400" b="1" dirty="0"/>
              <a:t>products</a:t>
            </a:r>
            <a:r>
              <a:rPr lang="en-IN" sz="2400" dirty="0"/>
              <a:t> or </a:t>
            </a:r>
            <a:r>
              <a:rPr lang="en-IN" sz="2400" b="1" dirty="0"/>
              <a:t>reactants</a:t>
            </a:r>
            <a:r>
              <a:rPr lang="en-IN" sz="2400" dirty="0"/>
              <a:t> for each of the following:</a:t>
            </a:r>
          </a:p>
        </p:txBody>
      </p:sp>
      <p:sp>
        <p:nvSpPr>
          <p:cNvPr id="3" name="Content Placeholder 2">
            <a:extLst>
              <a:ext uri="{FF2B5EF4-FFF2-40B4-BE49-F238E27FC236}">
                <a16:creationId xmlns:a16="http://schemas.microsoft.com/office/drawing/2014/main" id="{CE789DEE-1FFB-493D-B568-2DBF57DF3BEB}"/>
              </a:ext>
            </a:extLst>
          </p:cNvPr>
          <p:cNvSpPr>
            <a:spLocks noGrp="1"/>
          </p:cNvSpPr>
          <p:nvPr>
            <p:ph sz="quarter" idx="16"/>
          </p:nvPr>
        </p:nvSpPr>
        <p:spPr>
          <a:xfrm>
            <a:off x="457200" y="4129050"/>
            <a:ext cx="2315029" cy="432000"/>
          </a:xfrm>
        </p:spPr>
        <p:txBody>
          <a:bodyPr/>
          <a:lstStyle/>
          <a:p>
            <a:pPr marL="432" indent="0">
              <a:buNone/>
            </a:pPr>
            <a:r>
              <a:rPr lang="en-US" sz="2400" dirty="0">
                <a:solidFill>
                  <a:srgbClr val="007FA3"/>
                </a:solidFill>
              </a:rPr>
              <a:t>C.</a:t>
            </a:r>
            <a:r>
              <a:rPr lang="en-US" sz="2400" dirty="0"/>
              <a:t> Adding some</a:t>
            </a:r>
          </a:p>
        </p:txBody>
      </p:sp>
      <p:graphicFrame>
        <p:nvGraphicFramePr>
          <p:cNvPr id="14" name="Object 13" descr="H sub 3 O super plus, aqueous">
            <a:extLst>
              <a:ext uri="{FF2B5EF4-FFF2-40B4-BE49-F238E27FC236}">
                <a16:creationId xmlns:a16="http://schemas.microsoft.com/office/drawing/2014/main" id="{D6E3FF65-8D27-4E77-882D-CD4F74A2BF02}"/>
              </a:ext>
            </a:extLst>
          </p:cNvPr>
          <p:cNvGraphicFramePr>
            <a:graphicFrameLocks noChangeAspect="1"/>
          </p:cNvGraphicFramePr>
          <p:nvPr>
            <p:extLst/>
          </p:nvPr>
        </p:nvGraphicFramePr>
        <p:xfrm>
          <a:off x="2845253" y="4106863"/>
          <a:ext cx="1308100" cy="444500"/>
        </p:xfrm>
        <a:graphic>
          <a:graphicData uri="http://schemas.openxmlformats.org/presentationml/2006/ole">
            <mc:AlternateContent xmlns:mc="http://schemas.openxmlformats.org/markup-compatibility/2006">
              <mc:Choice xmlns:v="urn:schemas-microsoft-com:vml" Requires="v">
                <p:oleObj spid="_x0000_s50185" name="Equation" r:id="rId5" imgW="1307880" imgH="444240" progId="Equation.DSMT4">
                  <p:embed/>
                </p:oleObj>
              </mc:Choice>
              <mc:Fallback>
                <p:oleObj name="Equation" r:id="rId5" imgW="1307880" imgH="444240" progId="Equation.DSMT4">
                  <p:embed/>
                  <p:pic>
                    <p:nvPicPr>
                      <p:cNvPr id="14" name="Object 13" descr="H sub 3 O super plus, aqueous">
                        <a:extLst>
                          <a:ext uri="{FF2B5EF4-FFF2-40B4-BE49-F238E27FC236}">
                            <a16:creationId xmlns:a16="http://schemas.microsoft.com/office/drawing/2014/main" id="{D6E3FF65-8D27-4E77-882D-CD4F74A2BF02}"/>
                          </a:ext>
                        </a:extLst>
                      </p:cNvPr>
                      <p:cNvPicPr/>
                      <p:nvPr/>
                    </p:nvPicPr>
                    <p:blipFill>
                      <a:blip r:embed="rId6"/>
                      <a:stretch>
                        <a:fillRect/>
                      </a:stretch>
                    </p:blipFill>
                    <p:spPr>
                      <a:xfrm>
                        <a:off x="2845253" y="4106863"/>
                        <a:ext cx="13081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1B9C551-F151-4E03-BC90-9DDA6DB2F893}"/>
              </a:ext>
            </a:extLst>
          </p:cNvPr>
          <p:cNvSpPr>
            <a:spLocks noGrp="1"/>
          </p:cNvSpPr>
          <p:nvPr>
            <p:ph sz="quarter" idx="17"/>
          </p:nvPr>
        </p:nvSpPr>
        <p:spPr>
          <a:xfrm>
            <a:off x="457199" y="4631577"/>
            <a:ext cx="5580743" cy="414000"/>
          </a:xfrm>
        </p:spPr>
        <p:txBody>
          <a:bodyPr/>
          <a:lstStyle/>
          <a:p>
            <a:r>
              <a:rPr lang="en-IN" sz="2400" dirty="0"/>
              <a:t>When the concentration of the product</a:t>
            </a:r>
          </a:p>
        </p:txBody>
      </p:sp>
      <p:graphicFrame>
        <p:nvGraphicFramePr>
          <p:cNvPr id="15" name="Object 14" descr="H sub 3 O super plus increases">
            <a:extLst>
              <a:ext uri="{FF2B5EF4-FFF2-40B4-BE49-F238E27FC236}">
                <a16:creationId xmlns:a16="http://schemas.microsoft.com/office/drawing/2014/main" id="{71DB968D-3306-4621-9D84-CFCF6E25DBE0}"/>
              </a:ext>
            </a:extLst>
          </p:cNvPr>
          <p:cNvGraphicFramePr>
            <a:graphicFrameLocks noChangeAspect="1"/>
          </p:cNvGraphicFramePr>
          <p:nvPr>
            <p:extLst/>
          </p:nvPr>
        </p:nvGraphicFramePr>
        <p:xfrm>
          <a:off x="6121400" y="4594225"/>
          <a:ext cx="2197100" cy="444500"/>
        </p:xfrm>
        <a:graphic>
          <a:graphicData uri="http://schemas.openxmlformats.org/presentationml/2006/ole">
            <mc:AlternateContent xmlns:mc="http://schemas.openxmlformats.org/markup-compatibility/2006">
              <mc:Choice xmlns:v="urn:schemas-microsoft-com:vml" Requires="v">
                <p:oleObj spid="_x0000_s50186" name="Equation" r:id="rId7" imgW="2197080" imgH="444240" progId="Equation.DSMT4">
                  <p:embed/>
                </p:oleObj>
              </mc:Choice>
              <mc:Fallback>
                <p:oleObj name="Equation" r:id="rId7" imgW="2197080" imgH="444240" progId="Equation.DSMT4">
                  <p:embed/>
                  <p:pic>
                    <p:nvPicPr>
                      <p:cNvPr id="15" name="Object 14" descr="H sub 3 O super plus increases">
                        <a:extLst>
                          <a:ext uri="{FF2B5EF4-FFF2-40B4-BE49-F238E27FC236}">
                            <a16:creationId xmlns:a16="http://schemas.microsoft.com/office/drawing/2014/main" id="{71DB968D-3306-4621-9D84-CFCF6E25DBE0}"/>
                          </a:ext>
                        </a:extLst>
                      </p:cNvPr>
                      <p:cNvPicPr/>
                      <p:nvPr/>
                    </p:nvPicPr>
                    <p:blipFill>
                      <a:blip r:embed="rId8"/>
                      <a:stretch>
                        <a:fillRect/>
                      </a:stretch>
                    </p:blipFill>
                    <p:spPr>
                      <a:xfrm>
                        <a:off x="6121400" y="4594225"/>
                        <a:ext cx="21971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049C50EA-1178-419B-8E59-1C8D389C4526}"/>
              </a:ext>
            </a:extLst>
          </p:cNvPr>
          <p:cNvSpPr>
            <a:spLocks noGrp="1"/>
          </p:cNvSpPr>
          <p:nvPr>
            <p:ph sz="quarter" idx="18"/>
          </p:nvPr>
        </p:nvSpPr>
        <p:spPr>
          <a:xfrm>
            <a:off x="457200" y="5111414"/>
            <a:ext cx="8229599" cy="1327486"/>
          </a:xfrm>
          <a:noFill/>
          <a:ln>
            <a:noFill/>
          </a:ln>
        </p:spPr>
        <p:txBody>
          <a:bodyPr lIns="0" tIns="0" rIns="0" bIns="0" anchor="t" anchorCtr="0"/>
          <a:lstStyle/>
          <a:p>
            <a:pPr indent="0">
              <a:buNone/>
            </a:pPr>
            <a:r>
              <a:rPr lang="en-IN" sz="2400" dirty="0"/>
              <a:t>the rate of the reverse reaction increases.</a:t>
            </a:r>
          </a:p>
          <a:p>
            <a:r>
              <a:rPr lang="en-IN" sz="2400" dirty="0"/>
              <a:t>The system shifts in the direction of the </a:t>
            </a:r>
            <a:r>
              <a:rPr lang="en-US" sz="2400" b="1" dirty="0"/>
              <a:t>reactants</a:t>
            </a:r>
            <a:r>
              <a:rPr lang="en-IN" sz="2400" dirty="0"/>
              <a:t> until equilibrium is </a:t>
            </a:r>
            <a:r>
              <a:rPr lang="en-IN" sz="2400" dirty="0" err="1"/>
              <a:t>reestablished</a:t>
            </a:r>
            <a:r>
              <a:rPr lang="en-IN" sz="2400" dirty="0"/>
              <a:t>.</a:t>
            </a:r>
          </a:p>
        </p:txBody>
      </p:sp>
    </p:spTree>
    <p:extLst>
      <p:ext uri="{BB962C8B-B14F-4D97-AF65-F5344CB8AC3E}">
        <p14:creationId xmlns:p14="http://schemas.microsoft.com/office/powerpoint/2010/main" val="4059149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CDFC-6A5A-4394-9E8F-E94C2F6F6EE6}"/>
              </a:ext>
            </a:extLst>
          </p:cNvPr>
          <p:cNvSpPr>
            <a:spLocks noGrp="1"/>
          </p:cNvSpPr>
          <p:nvPr>
            <p:ph type="title"/>
          </p:nvPr>
        </p:nvSpPr>
        <p:spPr/>
        <p:txBody>
          <a:bodyPr/>
          <a:lstStyle/>
          <a:p>
            <a:r>
              <a:rPr lang="en-US" dirty="0"/>
              <a:t>10.5 Dissociation of Water</a:t>
            </a:r>
          </a:p>
        </p:txBody>
      </p:sp>
      <p:pic>
        <p:nvPicPr>
          <p:cNvPr id="4" name="Picture 3" descr="A bar graph plots concentration in moles per liter, from 10 to the negative fourteenth power through 10 to the negative seventh power to 10 to the zero power, for H 3 O plus and O H minus in neutral, acidic, and basic solutions, as follows.&#10;• In a neutral solution, the concentration of H 3 O plus is equal to the concentration O H minus at 10 to the negative seventh moles per liter. &#10;• In an acidic solution, the concentration of H 3 O plus rises above 10 to the negative seventh moles per liter and the concentration of O H minus falls below it. The concentration of H 3 O is greater than the concentration of O H minus.&#10;• In a basic solution, the concentration of O H minus rises above 10 the negative seventh moles per liter and the concentration of H 3 O plus falls below it. The concentration of H 3 O plus is less than the concentration of O H minus.&#10;">
            <a:extLst>
              <a:ext uri="{FF2B5EF4-FFF2-40B4-BE49-F238E27FC236}">
                <a16:creationId xmlns:a16="http://schemas.microsoft.com/office/drawing/2014/main" id="{1EC955DF-F53A-4F12-94DC-656FADC69215}"/>
              </a:ext>
            </a:extLst>
          </p:cNvPr>
          <p:cNvPicPr>
            <a:picLocks noChangeAspect="1"/>
          </p:cNvPicPr>
          <p:nvPr/>
        </p:nvPicPr>
        <p:blipFill>
          <a:blip r:embed="rId3"/>
          <a:stretch>
            <a:fillRect/>
          </a:stretch>
        </p:blipFill>
        <p:spPr>
          <a:xfrm>
            <a:off x="2023651" y="1641862"/>
            <a:ext cx="5096698" cy="2895851"/>
          </a:xfrm>
          <a:prstGeom prst="rect">
            <a:avLst/>
          </a:prstGeom>
        </p:spPr>
      </p:pic>
      <p:graphicFrame>
        <p:nvGraphicFramePr>
          <p:cNvPr id="5" name="Object 4" descr="H 2 O, liquid, plus H 2 O, liquid, yields H 3 O plus, aqueous, plus O H minus, aqueous.">
            <a:extLst>
              <a:ext uri="{FF2B5EF4-FFF2-40B4-BE49-F238E27FC236}">
                <a16:creationId xmlns:a16="http://schemas.microsoft.com/office/drawing/2014/main" id="{EF26E829-93AD-4E43-A621-829395FC1F6A}"/>
              </a:ext>
            </a:extLst>
          </p:cNvPr>
          <p:cNvGraphicFramePr>
            <a:graphicFrameLocks noChangeAspect="1"/>
          </p:cNvGraphicFramePr>
          <p:nvPr>
            <p:extLst/>
          </p:nvPr>
        </p:nvGraphicFramePr>
        <p:xfrm>
          <a:off x="2019300" y="4857438"/>
          <a:ext cx="5664200" cy="482600"/>
        </p:xfrm>
        <a:graphic>
          <a:graphicData uri="http://schemas.openxmlformats.org/presentationml/2006/ole">
            <mc:AlternateContent xmlns:mc="http://schemas.openxmlformats.org/markup-compatibility/2006">
              <mc:Choice xmlns:v="urn:schemas-microsoft-com:vml" Requires="v">
                <p:oleObj spid="_x0000_s51203" name="Equation" r:id="rId4" imgW="5663880" imgH="482400" progId="Equation.DSMT4">
                  <p:embed/>
                </p:oleObj>
              </mc:Choice>
              <mc:Fallback>
                <p:oleObj name="Equation" r:id="rId4" imgW="5663880" imgH="482400" progId="Equation.DSMT4">
                  <p:embed/>
                  <p:pic>
                    <p:nvPicPr>
                      <p:cNvPr id="5" name="Object 4" descr="H 2 O, liquid, plus H 2 O, liquid, yields H 3 O plus, aqueous, plus O H minus, aqueous.">
                        <a:extLst>
                          <a:ext uri="{FF2B5EF4-FFF2-40B4-BE49-F238E27FC236}">
                            <a16:creationId xmlns:a16="http://schemas.microsoft.com/office/drawing/2014/main" id="{EF26E829-93AD-4E43-A621-829395FC1F6A}"/>
                          </a:ext>
                        </a:extLst>
                      </p:cNvPr>
                      <p:cNvPicPr/>
                      <p:nvPr/>
                    </p:nvPicPr>
                    <p:blipFill>
                      <a:blip r:embed="rId5"/>
                      <a:stretch>
                        <a:fillRect/>
                      </a:stretch>
                    </p:blipFill>
                    <p:spPr>
                      <a:xfrm>
                        <a:off x="2019300" y="4857438"/>
                        <a:ext cx="5664200" cy="4826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6A0261E-0491-4B21-896B-23A74015A9AE}"/>
              </a:ext>
            </a:extLst>
          </p:cNvPr>
          <p:cNvSpPr>
            <a:spLocks noGrp="1"/>
          </p:cNvSpPr>
          <p:nvPr>
            <p:ph sz="quarter" idx="13"/>
          </p:nvPr>
        </p:nvSpPr>
        <p:spPr>
          <a:xfrm>
            <a:off x="457200" y="5530646"/>
            <a:ext cx="8229600" cy="803352"/>
          </a:xfrm>
        </p:spPr>
        <p:txBody>
          <a:bodyPr/>
          <a:lstStyle/>
          <a:p>
            <a:pPr marL="432" indent="0">
              <a:buNone/>
            </a:pPr>
            <a:r>
              <a:rPr lang="en-US" b="1" dirty="0"/>
              <a:t>Learning Goal</a:t>
            </a:r>
            <a:r>
              <a:rPr lang="en-US" dirty="0"/>
              <a:t> Use the water dissociation expression to calculate the [H</a:t>
            </a:r>
            <a:r>
              <a:rPr lang="en-US" sz="100" dirty="0"/>
              <a:t> </a:t>
            </a:r>
            <a:r>
              <a:rPr lang="en-US" baseline="-25000" dirty="0"/>
              <a:t>3</a:t>
            </a:r>
            <a:r>
              <a:rPr lang="en-US" sz="100" dirty="0"/>
              <a:t> </a:t>
            </a:r>
            <a:r>
              <a:rPr lang="en-US" dirty="0"/>
              <a:t>O</a:t>
            </a:r>
            <a:r>
              <a:rPr lang="en-US" baseline="30000" dirty="0"/>
              <a:t>+</a:t>
            </a:r>
            <a:r>
              <a:rPr lang="en-US" dirty="0"/>
              <a:t>] and [O</a:t>
            </a:r>
            <a:r>
              <a:rPr lang="en-US" sz="100" dirty="0"/>
              <a:t> </a:t>
            </a:r>
            <a:r>
              <a:rPr lang="en-US" dirty="0"/>
              <a:t>H</a:t>
            </a:r>
            <a:r>
              <a:rPr lang="en-US" baseline="30000" dirty="0"/>
              <a:t>−</a:t>
            </a:r>
            <a:r>
              <a:rPr lang="en-US" dirty="0"/>
              <a:t>] in an aqueous solution.</a:t>
            </a:r>
          </a:p>
        </p:txBody>
      </p:sp>
    </p:spTree>
    <p:extLst>
      <p:ext uri="{BB962C8B-B14F-4D97-AF65-F5344CB8AC3E}">
        <p14:creationId xmlns:p14="http://schemas.microsoft.com/office/powerpoint/2010/main" val="20699970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859F-3480-4D60-B8FE-5EE91FFC7D28}"/>
              </a:ext>
            </a:extLst>
          </p:cNvPr>
          <p:cNvSpPr>
            <a:spLocks noGrp="1"/>
          </p:cNvSpPr>
          <p:nvPr>
            <p:ph type="title"/>
          </p:nvPr>
        </p:nvSpPr>
        <p:spPr/>
        <p:txBody>
          <a:bodyPr/>
          <a:lstStyle/>
          <a:p>
            <a:r>
              <a:rPr lang="en-US" dirty="0"/>
              <a:t>Ionization of Water</a:t>
            </a:r>
          </a:p>
        </p:txBody>
      </p:sp>
      <p:sp>
        <p:nvSpPr>
          <p:cNvPr id="3" name="Content Placeholder 2">
            <a:extLst>
              <a:ext uri="{FF2B5EF4-FFF2-40B4-BE49-F238E27FC236}">
                <a16:creationId xmlns:a16="http://schemas.microsoft.com/office/drawing/2014/main" id="{F5731BD3-9D34-4EC4-A204-67EFBB3AA1C6}"/>
              </a:ext>
            </a:extLst>
          </p:cNvPr>
          <p:cNvSpPr>
            <a:spLocks noGrp="1"/>
          </p:cNvSpPr>
          <p:nvPr>
            <p:ph sz="quarter" idx="13"/>
          </p:nvPr>
        </p:nvSpPr>
        <p:spPr>
          <a:xfrm>
            <a:off x="457199" y="1556326"/>
            <a:ext cx="8305801" cy="2057029"/>
          </a:xfrm>
        </p:spPr>
        <p:txBody>
          <a:bodyPr/>
          <a:lstStyle/>
          <a:p>
            <a:pPr marL="432" indent="0">
              <a:buNone/>
            </a:pPr>
            <a:r>
              <a:rPr lang="en-US" sz="2200" dirty="0"/>
              <a:t>Water is </a:t>
            </a:r>
            <a:r>
              <a:rPr lang="en-US" sz="2200" b="1" dirty="0"/>
              <a:t>amphoteric</a:t>
            </a:r>
            <a:r>
              <a:rPr lang="en-US" sz="2200" dirty="0"/>
              <a:t>—it can act as an acid or a base. In water,</a:t>
            </a:r>
          </a:p>
          <a:p>
            <a:r>
              <a:rPr lang="en-US" sz="2200" dirty="0"/>
              <a:t>H</a:t>
            </a:r>
            <a:r>
              <a:rPr lang="en-US" sz="2200" baseline="30000" dirty="0"/>
              <a:t>+</a:t>
            </a:r>
            <a:r>
              <a:rPr lang="en-US" sz="2200" dirty="0"/>
              <a:t> is transferred from one H</a:t>
            </a:r>
            <a:r>
              <a:rPr lang="en-US" sz="100" dirty="0"/>
              <a:t> </a:t>
            </a:r>
            <a:r>
              <a:rPr lang="en-US" sz="2200" baseline="-25000" dirty="0"/>
              <a:t>2</a:t>
            </a:r>
            <a:r>
              <a:rPr lang="en-US" sz="100" dirty="0"/>
              <a:t> </a:t>
            </a:r>
            <a:r>
              <a:rPr lang="en-US" sz="2200" dirty="0"/>
              <a:t>O molecule to another</a:t>
            </a:r>
          </a:p>
          <a:p>
            <a:r>
              <a:rPr lang="en-US" sz="2200" dirty="0"/>
              <a:t>one molecule acts as an acid, while another acts as a base</a:t>
            </a:r>
          </a:p>
          <a:p>
            <a:r>
              <a:rPr lang="en-US" sz="2200" dirty="0"/>
              <a:t>equilibrium is reached between the conjugate acid–base pairs</a:t>
            </a:r>
          </a:p>
        </p:txBody>
      </p:sp>
      <p:pic>
        <p:nvPicPr>
          <p:cNvPr id="4" name="Picture 3" descr="H 2 O + H 2 O yields H 3 O plus, + O H minus, in a reversible reaction. For the reactants, the first H 2 O is an acid, or H plus donor, and the second is a base, or H plus acceptor. For the products, H 3 O is an acid or H plus donor, and O H minus is a base or H plus acceptor. The first H 2 O forms a conjugate acid base pair with O H minus. The second H 2 O forms a conjugate acid base pair with H 3 O plus.">
            <a:extLst>
              <a:ext uri="{FF2B5EF4-FFF2-40B4-BE49-F238E27FC236}">
                <a16:creationId xmlns:a16="http://schemas.microsoft.com/office/drawing/2014/main" id="{DD81998A-29DB-4FD3-9772-0F7B5F0843CE}"/>
              </a:ext>
            </a:extLst>
          </p:cNvPr>
          <p:cNvPicPr>
            <a:picLocks noChangeAspect="1"/>
          </p:cNvPicPr>
          <p:nvPr/>
        </p:nvPicPr>
        <p:blipFill>
          <a:blip r:embed="rId2"/>
          <a:stretch>
            <a:fillRect/>
          </a:stretch>
        </p:blipFill>
        <p:spPr>
          <a:xfrm>
            <a:off x="1914870" y="3714263"/>
            <a:ext cx="5314258" cy="2615118"/>
          </a:xfrm>
          <a:prstGeom prst="rect">
            <a:avLst/>
          </a:prstGeom>
        </p:spPr>
      </p:pic>
    </p:spTree>
    <p:extLst>
      <p:ext uri="{BB962C8B-B14F-4D97-AF65-F5344CB8AC3E}">
        <p14:creationId xmlns:p14="http://schemas.microsoft.com/office/powerpoint/2010/main" val="78523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8E51-E63A-47B2-BDCF-C78963BC95EF}"/>
              </a:ext>
            </a:extLst>
          </p:cNvPr>
          <p:cNvSpPr>
            <a:spLocks noGrp="1"/>
          </p:cNvSpPr>
          <p:nvPr>
            <p:ph type="title"/>
          </p:nvPr>
        </p:nvSpPr>
        <p:spPr/>
        <p:txBody>
          <a:bodyPr/>
          <a:lstStyle/>
          <a:p>
            <a:r>
              <a:rPr lang="en-US" sz="3400" dirty="0"/>
              <a:t>Writing the Water Dissociation Expression, </a:t>
            </a:r>
            <a:r>
              <a:rPr lang="en-US" sz="3400" i="1" dirty="0"/>
              <a:t>K</a:t>
            </a:r>
            <a:r>
              <a:rPr lang="en-US" sz="100" i="1" dirty="0"/>
              <a:t> </a:t>
            </a:r>
            <a:r>
              <a:rPr lang="en-US" sz="3400" baseline="-25000" dirty="0"/>
              <a:t>w</a:t>
            </a:r>
          </a:p>
        </p:txBody>
      </p:sp>
      <p:sp>
        <p:nvSpPr>
          <p:cNvPr id="3" name="Content Placeholder 2">
            <a:extLst>
              <a:ext uri="{FF2B5EF4-FFF2-40B4-BE49-F238E27FC236}">
                <a16:creationId xmlns:a16="http://schemas.microsoft.com/office/drawing/2014/main" id="{69C2EED5-60FD-426C-9538-90CACA250DBF}"/>
              </a:ext>
            </a:extLst>
          </p:cNvPr>
          <p:cNvSpPr>
            <a:spLocks noGrp="1"/>
          </p:cNvSpPr>
          <p:nvPr>
            <p:ph sz="quarter" idx="16"/>
          </p:nvPr>
        </p:nvSpPr>
        <p:spPr>
          <a:xfrm>
            <a:off x="457200" y="1555748"/>
            <a:ext cx="8232128" cy="774497"/>
          </a:xfrm>
        </p:spPr>
        <p:txBody>
          <a:bodyPr/>
          <a:lstStyle/>
          <a:p>
            <a:pPr marL="432" indent="0">
              <a:buNone/>
            </a:pPr>
            <a:r>
              <a:rPr lang="en-US" sz="2400" dirty="0"/>
              <a:t>In the equation for the dissociation of water, there is both a forward and a reverse reaction.</a:t>
            </a:r>
          </a:p>
        </p:txBody>
      </p:sp>
      <p:graphicFrame>
        <p:nvGraphicFramePr>
          <p:cNvPr id="7" name="Object 6" descr="H 2 O, liquid, plus H 2 O, liquid, yields H 3 O plus, aqueous, plus O H minus, aqueous. Or, base plus acid yields conjugate acid plus conjugate base.">
            <a:extLst>
              <a:ext uri="{FF2B5EF4-FFF2-40B4-BE49-F238E27FC236}">
                <a16:creationId xmlns:a16="http://schemas.microsoft.com/office/drawing/2014/main" id="{5A2257A9-9D97-4358-BB16-4A2BFCD72E98}"/>
              </a:ext>
            </a:extLst>
          </p:cNvPr>
          <p:cNvGraphicFramePr>
            <a:graphicFrameLocks noChangeAspect="1"/>
          </p:cNvGraphicFramePr>
          <p:nvPr>
            <p:extLst/>
          </p:nvPr>
        </p:nvGraphicFramePr>
        <p:xfrm>
          <a:off x="2200473" y="2459468"/>
          <a:ext cx="5183870" cy="942522"/>
        </p:xfrm>
        <a:graphic>
          <a:graphicData uri="http://schemas.openxmlformats.org/presentationml/2006/ole">
            <mc:AlternateContent xmlns:mc="http://schemas.openxmlformats.org/markup-compatibility/2006">
              <mc:Choice xmlns:v="urn:schemas-microsoft-com:vml" Requires="v">
                <p:oleObj spid="_x0000_s52231" name="Equation" r:id="rId3" imgW="5448240" imgH="990360" progId="Equation.DSMT4">
                  <p:embed/>
                </p:oleObj>
              </mc:Choice>
              <mc:Fallback>
                <p:oleObj name="Equation" r:id="rId3" imgW="5448240" imgH="990360" progId="Equation.DSMT4">
                  <p:embed/>
                  <p:pic>
                    <p:nvPicPr>
                      <p:cNvPr id="7" name="Object 6" descr="H 2 O, liquid, plus H 2 O, liquid, yields H 3 O plus, aqueous, plus O H minus, aqueous. Or, base plus acid yields conjugate acid plus conjugate base.">
                        <a:extLst>
                          <a:ext uri="{FF2B5EF4-FFF2-40B4-BE49-F238E27FC236}">
                            <a16:creationId xmlns:a16="http://schemas.microsoft.com/office/drawing/2014/main" id="{5A2257A9-9D97-4358-BB16-4A2BFCD72E98}"/>
                          </a:ext>
                        </a:extLst>
                      </p:cNvPr>
                      <p:cNvPicPr/>
                      <p:nvPr/>
                    </p:nvPicPr>
                    <p:blipFill>
                      <a:blip r:embed="rId4"/>
                      <a:stretch>
                        <a:fillRect/>
                      </a:stretch>
                    </p:blipFill>
                    <p:spPr>
                      <a:xfrm>
                        <a:off x="2200473" y="2459468"/>
                        <a:ext cx="5183870" cy="942522"/>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1971E43D-8EEB-4CFA-A9B1-8D4E6480E725}"/>
              </a:ext>
            </a:extLst>
          </p:cNvPr>
          <p:cNvSpPr>
            <a:spLocks noGrp="1"/>
          </p:cNvSpPr>
          <p:nvPr>
            <p:ph sz="quarter" idx="14"/>
          </p:nvPr>
        </p:nvSpPr>
        <p:spPr>
          <a:xfrm>
            <a:off x="457200" y="3583857"/>
            <a:ext cx="8305800" cy="412958"/>
          </a:xfrm>
        </p:spPr>
        <p:txBody>
          <a:bodyPr/>
          <a:lstStyle/>
          <a:p>
            <a:pPr marL="432" indent="0">
              <a:buNone/>
            </a:pPr>
            <a:r>
              <a:rPr lang="en-US" sz="2400" dirty="0"/>
              <a:t>In </a:t>
            </a:r>
            <a:r>
              <a:rPr lang="en-US" sz="2400" b="1" dirty="0"/>
              <a:t>pure water</a:t>
            </a:r>
            <a:r>
              <a:rPr lang="en-US" sz="2400" dirty="0"/>
              <a:t>, the concentrations of H</a:t>
            </a:r>
            <a:r>
              <a:rPr lang="en-US" sz="100" dirty="0"/>
              <a:t> </a:t>
            </a:r>
            <a:r>
              <a:rPr lang="en-US" sz="2400" baseline="-25000" dirty="0"/>
              <a:t>3</a:t>
            </a:r>
            <a:r>
              <a:rPr lang="en-US" sz="100" dirty="0"/>
              <a:t> </a:t>
            </a:r>
            <a:r>
              <a:rPr lang="en-US" sz="2400" dirty="0"/>
              <a:t>O</a:t>
            </a:r>
            <a:r>
              <a:rPr lang="en-US" sz="2400" baseline="30000" dirty="0"/>
              <a:t>+</a:t>
            </a:r>
            <a:r>
              <a:rPr lang="en-US" sz="2400" dirty="0"/>
              <a:t> and O</a:t>
            </a:r>
            <a:r>
              <a:rPr lang="en-US" sz="100" dirty="0"/>
              <a:t> </a:t>
            </a:r>
            <a:r>
              <a:rPr lang="en-US" sz="2400" dirty="0"/>
              <a:t>H</a:t>
            </a:r>
            <a:r>
              <a:rPr lang="en-US" sz="2400" baseline="30000" dirty="0"/>
              <a:t>−</a:t>
            </a:r>
            <a:r>
              <a:rPr lang="en-US" sz="2400" dirty="0"/>
              <a:t> at 25 °C</a:t>
            </a:r>
          </a:p>
        </p:txBody>
      </p:sp>
      <p:sp>
        <p:nvSpPr>
          <p:cNvPr id="5" name="Content Placeholder 4">
            <a:extLst>
              <a:ext uri="{FF2B5EF4-FFF2-40B4-BE49-F238E27FC236}">
                <a16:creationId xmlns:a16="http://schemas.microsoft.com/office/drawing/2014/main" id="{7BBA46AF-7322-48A9-8D53-934D2FEDF452}"/>
              </a:ext>
            </a:extLst>
          </p:cNvPr>
          <p:cNvSpPr>
            <a:spLocks noGrp="1"/>
          </p:cNvSpPr>
          <p:nvPr>
            <p:ph sz="quarter" idx="15"/>
          </p:nvPr>
        </p:nvSpPr>
        <p:spPr>
          <a:xfrm>
            <a:off x="454672" y="4086538"/>
            <a:ext cx="1288371" cy="373493"/>
          </a:xfrm>
        </p:spPr>
        <p:txBody>
          <a:bodyPr/>
          <a:lstStyle/>
          <a:p>
            <a:pPr marL="432" indent="0">
              <a:buNone/>
            </a:pPr>
            <a:r>
              <a:rPr lang="en-US" sz="2400" dirty="0"/>
              <a:t>are each</a:t>
            </a:r>
          </a:p>
        </p:txBody>
      </p:sp>
      <p:graphicFrame>
        <p:nvGraphicFramePr>
          <p:cNvPr id="8" name="Object 7" descr="1.0 times 10 raised to the negative seventh power molarity.">
            <a:extLst>
              <a:ext uri="{FF2B5EF4-FFF2-40B4-BE49-F238E27FC236}">
                <a16:creationId xmlns:a16="http://schemas.microsoft.com/office/drawing/2014/main" id="{8312C337-3EB0-44AE-97C9-CDDB5E22A2B9}"/>
              </a:ext>
            </a:extLst>
          </p:cNvPr>
          <p:cNvGraphicFramePr>
            <a:graphicFrameLocks noChangeAspect="1"/>
          </p:cNvGraphicFramePr>
          <p:nvPr>
            <p:extLst/>
          </p:nvPr>
        </p:nvGraphicFramePr>
        <p:xfrm>
          <a:off x="1799615" y="4047357"/>
          <a:ext cx="1556220" cy="373493"/>
        </p:xfrm>
        <a:graphic>
          <a:graphicData uri="http://schemas.openxmlformats.org/presentationml/2006/ole">
            <mc:AlternateContent xmlns:mc="http://schemas.openxmlformats.org/markup-compatibility/2006">
              <mc:Choice xmlns:v="urn:schemas-microsoft-com:vml" Requires="v">
                <p:oleObj spid="_x0000_s52232" name="Equation" r:id="rId5" imgW="1587240" imgH="380880" progId="Equation.DSMT4">
                  <p:embed/>
                </p:oleObj>
              </mc:Choice>
              <mc:Fallback>
                <p:oleObj name="Equation" r:id="rId5" imgW="1587240" imgH="380880" progId="Equation.DSMT4">
                  <p:embed/>
                  <p:pic>
                    <p:nvPicPr>
                      <p:cNvPr id="8" name="Object 7" descr="1.0 times 10 raised to the negative seventh power molarity.">
                        <a:extLst>
                          <a:ext uri="{FF2B5EF4-FFF2-40B4-BE49-F238E27FC236}">
                            <a16:creationId xmlns:a16="http://schemas.microsoft.com/office/drawing/2014/main" id="{8312C337-3EB0-44AE-97C9-CDDB5E22A2B9}"/>
                          </a:ext>
                        </a:extLst>
                      </p:cNvPr>
                      <p:cNvPicPr/>
                      <p:nvPr/>
                    </p:nvPicPr>
                    <p:blipFill>
                      <a:blip r:embed="rId6"/>
                      <a:stretch>
                        <a:fillRect/>
                      </a:stretch>
                    </p:blipFill>
                    <p:spPr>
                      <a:xfrm>
                        <a:off x="1799615" y="4047357"/>
                        <a:ext cx="1556220" cy="373493"/>
                      </a:xfrm>
                      <a:prstGeom prst="rect">
                        <a:avLst/>
                      </a:prstGeom>
                    </p:spPr>
                  </p:pic>
                </p:oleObj>
              </mc:Fallback>
            </mc:AlternateContent>
          </a:graphicData>
        </a:graphic>
      </p:graphicFrame>
      <p:graphicFrame>
        <p:nvGraphicFramePr>
          <p:cNvPr id="9" name="Object 8" descr="Concentration of H 3 O plus = concentration of O H minus = 1.0 times 10 raised to the negative seventh power molarity.">
            <a:extLst>
              <a:ext uri="{FF2B5EF4-FFF2-40B4-BE49-F238E27FC236}">
                <a16:creationId xmlns:a16="http://schemas.microsoft.com/office/drawing/2014/main" id="{E39BF54F-1A87-4A1F-8340-D7D286F4A43C}"/>
              </a:ext>
            </a:extLst>
          </p:cNvPr>
          <p:cNvGraphicFramePr>
            <a:graphicFrameLocks noChangeAspect="1"/>
          </p:cNvGraphicFramePr>
          <p:nvPr>
            <p:extLst/>
          </p:nvPr>
        </p:nvGraphicFramePr>
        <p:xfrm>
          <a:off x="884443" y="4595696"/>
          <a:ext cx="3715876" cy="534158"/>
        </p:xfrm>
        <a:graphic>
          <a:graphicData uri="http://schemas.openxmlformats.org/presentationml/2006/ole">
            <mc:AlternateContent xmlns:mc="http://schemas.openxmlformats.org/markup-compatibility/2006">
              <mc:Choice xmlns:v="urn:schemas-microsoft-com:vml" Requires="v">
                <p:oleObj spid="_x0000_s52233" name="Equation" r:id="rId7" imgW="4063680" imgH="583920" progId="Equation.DSMT4">
                  <p:embed/>
                </p:oleObj>
              </mc:Choice>
              <mc:Fallback>
                <p:oleObj name="Equation" r:id="rId7" imgW="4063680" imgH="583920" progId="Equation.DSMT4">
                  <p:embed/>
                  <p:pic>
                    <p:nvPicPr>
                      <p:cNvPr id="9" name="Object 8" descr="Concentration of H 3 O plus = concentration of O H minus = 1.0 times 10 raised to the negative seventh power molarity.">
                        <a:extLst>
                          <a:ext uri="{FF2B5EF4-FFF2-40B4-BE49-F238E27FC236}">
                            <a16:creationId xmlns:a16="http://schemas.microsoft.com/office/drawing/2014/main" id="{E39BF54F-1A87-4A1F-8340-D7D286F4A43C}"/>
                          </a:ext>
                        </a:extLst>
                      </p:cNvPr>
                      <p:cNvPicPr/>
                      <p:nvPr/>
                    </p:nvPicPr>
                    <p:blipFill>
                      <a:blip r:embed="rId8"/>
                      <a:stretch>
                        <a:fillRect/>
                      </a:stretch>
                    </p:blipFill>
                    <p:spPr>
                      <a:xfrm>
                        <a:off x="884443" y="4595696"/>
                        <a:ext cx="3715876" cy="534158"/>
                      </a:xfrm>
                      <a:prstGeom prst="rect">
                        <a:avLst/>
                      </a:prstGeom>
                    </p:spPr>
                  </p:pic>
                </p:oleObj>
              </mc:Fallback>
            </mc:AlternateContent>
          </a:graphicData>
        </a:graphic>
      </p:graphicFrame>
      <p:graphicFrame>
        <p:nvGraphicFramePr>
          <p:cNvPr id="10" name="Object 9" descr="K sub w = concentration of H 3 O plus times concentration of O H minus.">
            <a:extLst>
              <a:ext uri="{FF2B5EF4-FFF2-40B4-BE49-F238E27FC236}">
                <a16:creationId xmlns:a16="http://schemas.microsoft.com/office/drawing/2014/main" id="{A29F6043-F19D-486C-AE6C-C77D02B1CC2A}"/>
              </a:ext>
            </a:extLst>
          </p:cNvPr>
          <p:cNvGraphicFramePr>
            <a:graphicFrameLocks noChangeAspect="1"/>
          </p:cNvGraphicFramePr>
          <p:nvPr>
            <p:extLst/>
          </p:nvPr>
        </p:nvGraphicFramePr>
        <p:xfrm>
          <a:off x="2446917" y="5200374"/>
          <a:ext cx="2508218" cy="534158"/>
        </p:xfrm>
        <a:graphic>
          <a:graphicData uri="http://schemas.openxmlformats.org/presentationml/2006/ole">
            <mc:AlternateContent xmlns:mc="http://schemas.openxmlformats.org/markup-compatibility/2006">
              <mc:Choice xmlns:v="urn:schemas-microsoft-com:vml" Requires="v">
                <p:oleObj spid="_x0000_s52234" name="Equation" r:id="rId9" imgW="2743200" imgH="583920" progId="Equation.DSMT4">
                  <p:embed/>
                </p:oleObj>
              </mc:Choice>
              <mc:Fallback>
                <p:oleObj name="Equation" r:id="rId9" imgW="2743200" imgH="583920" progId="Equation.DSMT4">
                  <p:embed/>
                  <p:pic>
                    <p:nvPicPr>
                      <p:cNvPr id="10" name="Object 9" descr="K sub w = concentration of H 3 O plus times concentration of O H minus.">
                        <a:extLst>
                          <a:ext uri="{FF2B5EF4-FFF2-40B4-BE49-F238E27FC236}">
                            <a16:creationId xmlns:a16="http://schemas.microsoft.com/office/drawing/2014/main" id="{A29F6043-F19D-486C-AE6C-C77D02B1CC2A}"/>
                          </a:ext>
                        </a:extLst>
                      </p:cNvPr>
                      <p:cNvPicPr/>
                      <p:nvPr/>
                    </p:nvPicPr>
                    <p:blipFill>
                      <a:blip r:embed="rId10"/>
                      <a:stretch>
                        <a:fillRect/>
                      </a:stretch>
                    </p:blipFill>
                    <p:spPr>
                      <a:xfrm>
                        <a:off x="2446917" y="5200374"/>
                        <a:ext cx="2508218" cy="534158"/>
                      </a:xfrm>
                      <a:prstGeom prst="rect">
                        <a:avLst/>
                      </a:prstGeom>
                    </p:spPr>
                  </p:pic>
                </p:oleObj>
              </mc:Fallback>
            </mc:AlternateContent>
          </a:graphicData>
        </a:graphic>
      </p:graphicFrame>
      <p:graphicFrame>
        <p:nvGraphicFramePr>
          <p:cNvPr id="11" name="Object 10" descr="K sub w = left parenthesis, 1.0 times 10 raised to the negative seventh power molarity, right parenthesis, left parenthesis, 1.0 times 10 raised to the negative seventh power molarity, right parenthesis, = 1.0 times 10 raised to the negative fourteenth power at 25 degrees Celsius.">
            <a:extLst>
              <a:ext uri="{FF2B5EF4-FFF2-40B4-BE49-F238E27FC236}">
                <a16:creationId xmlns:a16="http://schemas.microsoft.com/office/drawing/2014/main" id="{6FE24111-30E7-412D-BE34-C616CD26321A}"/>
              </a:ext>
            </a:extLst>
          </p:cNvPr>
          <p:cNvGraphicFramePr>
            <a:graphicFrameLocks noChangeAspect="1"/>
          </p:cNvGraphicFramePr>
          <p:nvPr>
            <p:extLst/>
          </p:nvPr>
        </p:nvGraphicFramePr>
        <p:xfrm>
          <a:off x="912375" y="5835675"/>
          <a:ext cx="6993150" cy="561405"/>
        </p:xfrm>
        <a:graphic>
          <a:graphicData uri="http://schemas.openxmlformats.org/presentationml/2006/ole">
            <mc:AlternateContent xmlns:mc="http://schemas.openxmlformats.org/markup-compatibility/2006">
              <mc:Choice xmlns:v="urn:schemas-microsoft-com:vml" Requires="v">
                <p:oleObj spid="_x0000_s52235" name="Equation" r:id="rId11" imgW="7277040" imgH="583920" progId="Equation.DSMT4">
                  <p:embed/>
                </p:oleObj>
              </mc:Choice>
              <mc:Fallback>
                <p:oleObj name="Equation" r:id="rId11" imgW="7277040" imgH="583920" progId="Equation.DSMT4">
                  <p:embed/>
                  <p:pic>
                    <p:nvPicPr>
                      <p:cNvPr id="11" name="Object 10" descr="K sub w = left parenthesis, 1.0 times 10 raised to the negative seventh power molarity, right parenthesis, left parenthesis, 1.0 times 10 raised to the negative seventh power molarity, right parenthesis, = 1.0 times 10 raised to the negative fourteenth power at 25 degrees Celsius.">
                        <a:extLst>
                          <a:ext uri="{FF2B5EF4-FFF2-40B4-BE49-F238E27FC236}">
                            <a16:creationId xmlns:a16="http://schemas.microsoft.com/office/drawing/2014/main" id="{6FE24111-30E7-412D-BE34-C616CD26321A}"/>
                          </a:ext>
                        </a:extLst>
                      </p:cNvPr>
                      <p:cNvPicPr/>
                      <p:nvPr/>
                    </p:nvPicPr>
                    <p:blipFill>
                      <a:blip r:embed="rId12"/>
                      <a:stretch>
                        <a:fillRect/>
                      </a:stretch>
                    </p:blipFill>
                    <p:spPr>
                      <a:xfrm>
                        <a:off x="912375" y="5835675"/>
                        <a:ext cx="6993150" cy="561405"/>
                      </a:xfrm>
                      <a:prstGeom prst="rect">
                        <a:avLst/>
                      </a:prstGeom>
                    </p:spPr>
                  </p:pic>
                </p:oleObj>
              </mc:Fallback>
            </mc:AlternateContent>
          </a:graphicData>
        </a:graphic>
      </p:graphicFrame>
    </p:spTree>
    <p:extLst>
      <p:ext uri="{BB962C8B-B14F-4D97-AF65-F5344CB8AC3E}">
        <p14:creationId xmlns:p14="http://schemas.microsoft.com/office/powerpoint/2010/main" val="38168514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833CB-806B-4475-9962-E32C03DF02F6}"/>
              </a:ext>
            </a:extLst>
          </p:cNvPr>
          <p:cNvSpPr>
            <a:spLocks noGrp="1"/>
          </p:cNvSpPr>
          <p:nvPr>
            <p:ph type="title"/>
          </p:nvPr>
        </p:nvSpPr>
        <p:spPr/>
        <p:txBody>
          <a:bodyPr/>
          <a:lstStyle/>
          <a:p>
            <a:r>
              <a:rPr lang="en-US" dirty="0"/>
              <a:t>Water Dissociation Expression, </a:t>
            </a:r>
            <a:r>
              <a:rPr lang="en-US" i="1" dirty="0"/>
              <a:t>K</a:t>
            </a:r>
            <a:r>
              <a:rPr lang="en-US" sz="100" i="1" dirty="0"/>
              <a:t> </a:t>
            </a:r>
            <a:r>
              <a:rPr lang="en-US" baseline="-25000" dirty="0"/>
              <a:t>w</a:t>
            </a:r>
          </a:p>
        </p:txBody>
      </p:sp>
      <p:sp>
        <p:nvSpPr>
          <p:cNvPr id="3" name="Content Placeholder 2">
            <a:extLst>
              <a:ext uri="{FF2B5EF4-FFF2-40B4-BE49-F238E27FC236}">
                <a16:creationId xmlns:a16="http://schemas.microsoft.com/office/drawing/2014/main" id="{AB3EFBD3-EBF6-4A34-AF67-35DE0FD5BA04}"/>
              </a:ext>
            </a:extLst>
          </p:cNvPr>
          <p:cNvSpPr>
            <a:spLocks noGrp="1"/>
          </p:cNvSpPr>
          <p:nvPr>
            <p:ph sz="quarter" idx="16"/>
          </p:nvPr>
        </p:nvSpPr>
        <p:spPr>
          <a:xfrm>
            <a:off x="457200" y="1555749"/>
            <a:ext cx="8232128" cy="933992"/>
          </a:xfrm>
        </p:spPr>
        <p:txBody>
          <a:bodyPr/>
          <a:lstStyle/>
          <a:p>
            <a:pPr marL="432" indent="0">
              <a:buNone/>
            </a:pPr>
            <a:r>
              <a:rPr lang="en-US" sz="2400" dirty="0"/>
              <a:t>The water dissociation expression, </a:t>
            </a:r>
            <a:r>
              <a:rPr lang="en-US" sz="2400" i="1" dirty="0"/>
              <a:t>K</a:t>
            </a:r>
            <a:r>
              <a:rPr lang="en-US" sz="100" i="1" dirty="0"/>
              <a:t> </a:t>
            </a:r>
            <a:r>
              <a:rPr lang="en-US" sz="2400" baseline="-25000" dirty="0"/>
              <a:t>w</a:t>
            </a:r>
            <a:r>
              <a:rPr lang="en-US" sz="2400" dirty="0"/>
              <a:t>, is defined</a:t>
            </a:r>
          </a:p>
          <a:p>
            <a:r>
              <a:rPr lang="en-US" sz="2400" dirty="0"/>
              <a:t>as the product of the concentrations of H</a:t>
            </a:r>
            <a:r>
              <a:rPr lang="en-US" sz="100" dirty="0"/>
              <a:t> </a:t>
            </a:r>
            <a:r>
              <a:rPr lang="en-US" sz="2400" baseline="-25000" dirty="0"/>
              <a:t>3</a:t>
            </a:r>
            <a:r>
              <a:rPr lang="en-US" sz="100" dirty="0"/>
              <a:t> </a:t>
            </a:r>
            <a:r>
              <a:rPr lang="en-US" sz="2400" dirty="0"/>
              <a:t>O</a:t>
            </a:r>
            <a:r>
              <a:rPr lang="en-US" sz="2400" baseline="30000" dirty="0"/>
              <a:t>+</a:t>
            </a:r>
            <a:r>
              <a:rPr lang="en-US" sz="2400" dirty="0"/>
              <a:t> and O</a:t>
            </a:r>
            <a:r>
              <a:rPr lang="en-US" sz="100" dirty="0"/>
              <a:t> </a:t>
            </a:r>
            <a:r>
              <a:rPr lang="en-US" sz="2400" dirty="0"/>
              <a:t>H</a:t>
            </a:r>
            <a:r>
              <a:rPr lang="en-US" sz="2400" baseline="30000" dirty="0"/>
              <a:t>−</a:t>
            </a:r>
          </a:p>
        </p:txBody>
      </p:sp>
      <p:sp>
        <p:nvSpPr>
          <p:cNvPr id="4" name="Content Placeholder 3">
            <a:extLst>
              <a:ext uri="{FF2B5EF4-FFF2-40B4-BE49-F238E27FC236}">
                <a16:creationId xmlns:a16="http://schemas.microsoft.com/office/drawing/2014/main" id="{F7C124A6-7A36-42CE-B6C3-7E009133E829}"/>
              </a:ext>
            </a:extLst>
          </p:cNvPr>
          <p:cNvSpPr>
            <a:spLocks noGrp="1"/>
          </p:cNvSpPr>
          <p:nvPr>
            <p:ph sz="quarter" idx="14"/>
          </p:nvPr>
        </p:nvSpPr>
        <p:spPr>
          <a:xfrm>
            <a:off x="457200" y="2589357"/>
            <a:ext cx="1905000" cy="420543"/>
          </a:xfrm>
        </p:spPr>
        <p:txBody>
          <a:bodyPr/>
          <a:lstStyle/>
          <a:p>
            <a:r>
              <a:rPr lang="en-US" sz="2400" dirty="0"/>
              <a:t>as equal to</a:t>
            </a:r>
          </a:p>
        </p:txBody>
      </p:sp>
      <p:graphicFrame>
        <p:nvGraphicFramePr>
          <p:cNvPr id="7" name="Object 6" descr="1.0 times 10 raised to the negative fourteenth power.">
            <a:extLst>
              <a:ext uri="{FF2B5EF4-FFF2-40B4-BE49-F238E27FC236}">
                <a16:creationId xmlns:a16="http://schemas.microsoft.com/office/drawing/2014/main" id="{1D3A1FD7-F3C8-4A9E-BEB2-B93CF6DCD335}"/>
              </a:ext>
            </a:extLst>
          </p:cNvPr>
          <p:cNvGraphicFramePr>
            <a:graphicFrameLocks noChangeAspect="1"/>
          </p:cNvGraphicFramePr>
          <p:nvPr>
            <p:extLst/>
          </p:nvPr>
        </p:nvGraphicFramePr>
        <p:xfrm>
          <a:off x="2418430" y="2534672"/>
          <a:ext cx="1397000" cy="381000"/>
        </p:xfrm>
        <a:graphic>
          <a:graphicData uri="http://schemas.openxmlformats.org/presentationml/2006/ole">
            <mc:AlternateContent xmlns:mc="http://schemas.openxmlformats.org/markup-compatibility/2006">
              <mc:Choice xmlns:v="urn:schemas-microsoft-com:vml" Requires="v">
                <p:oleObj spid="_x0000_s53251" name="Equation" r:id="rId3" imgW="1396800" imgH="380880" progId="Equation.DSMT4">
                  <p:embed/>
                </p:oleObj>
              </mc:Choice>
              <mc:Fallback>
                <p:oleObj name="Equation" r:id="rId3" imgW="1396800" imgH="380880" progId="Equation.DSMT4">
                  <p:embed/>
                  <p:pic>
                    <p:nvPicPr>
                      <p:cNvPr id="7" name="Object 6" descr="1.0 times 10 raised to the negative fourteenth power.">
                        <a:extLst>
                          <a:ext uri="{FF2B5EF4-FFF2-40B4-BE49-F238E27FC236}">
                            <a16:creationId xmlns:a16="http://schemas.microsoft.com/office/drawing/2014/main" id="{1D3A1FD7-F3C8-4A9E-BEB2-B93CF6DCD335}"/>
                          </a:ext>
                        </a:extLst>
                      </p:cNvPr>
                      <p:cNvPicPr/>
                      <p:nvPr/>
                    </p:nvPicPr>
                    <p:blipFill>
                      <a:blip r:embed="rId4"/>
                      <a:stretch>
                        <a:fillRect/>
                      </a:stretch>
                    </p:blipFill>
                    <p:spPr>
                      <a:xfrm>
                        <a:off x="2418430" y="2534672"/>
                        <a:ext cx="1397000" cy="3810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203F2DC-395F-435C-A02D-2D1CE43D49D5}"/>
              </a:ext>
            </a:extLst>
          </p:cNvPr>
          <p:cNvSpPr>
            <a:spLocks noGrp="1"/>
          </p:cNvSpPr>
          <p:nvPr>
            <p:ph sz="quarter" idx="15"/>
          </p:nvPr>
        </p:nvSpPr>
        <p:spPr>
          <a:xfrm>
            <a:off x="3903917" y="2593907"/>
            <a:ext cx="4668583" cy="415994"/>
          </a:xfrm>
        </p:spPr>
        <p:txBody>
          <a:bodyPr/>
          <a:lstStyle/>
          <a:p>
            <a:pPr marL="432" indent="0">
              <a:buNone/>
            </a:pPr>
            <a:r>
              <a:rPr lang="en-US" sz="2400" dirty="0"/>
              <a:t>at 25 °C (the concentration units</a:t>
            </a:r>
          </a:p>
        </p:txBody>
      </p:sp>
      <p:sp>
        <p:nvSpPr>
          <p:cNvPr id="8" name="Content Placeholder 7">
            <a:extLst>
              <a:ext uri="{FF2B5EF4-FFF2-40B4-BE49-F238E27FC236}">
                <a16:creationId xmlns:a16="http://schemas.microsoft.com/office/drawing/2014/main" id="{D30638A0-D899-43D0-9AC9-202559692418}"/>
              </a:ext>
            </a:extLst>
          </p:cNvPr>
          <p:cNvSpPr>
            <a:spLocks noGrp="1"/>
          </p:cNvSpPr>
          <p:nvPr>
            <p:ph sz="quarter" idx="17"/>
          </p:nvPr>
        </p:nvSpPr>
        <p:spPr>
          <a:xfrm>
            <a:off x="457200" y="3070402"/>
            <a:ext cx="2038350" cy="415994"/>
          </a:xfrm>
        </p:spPr>
        <p:txBody>
          <a:bodyPr/>
          <a:lstStyle/>
          <a:p>
            <a:pPr indent="0">
              <a:buNone/>
            </a:pPr>
            <a:r>
              <a:rPr lang="en-US" sz="2400" dirty="0"/>
              <a:t>are omitted)</a:t>
            </a:r>
          </a:p>
        </p:txBody>
      </p:sp>
      <p:sp>
        <p:nvSpPr>
          <p:cNvPr id="9" name="Content Placeholder 8">
            <a:extLst>
              <a:ext uri="{FF2B5EF4-FFF2-40B4-BE49-F238E27FC236}">
                <a16:creationId xmlns:a16="http://schemas.microsoft.com/office/drawing/2014/main" id="{D2823901-C3B9-410B-B975-E090FAD82CCB}"/>
              </a:ext>
            </a:extLst>
          </p:cNvPr>
          <p:cNvSpPr>
            <a:spLocks noGrp="1"/>
          </p:cNvSpPr>
          <p:nvPr>
            <p:ph sz="quarter" idx="18"/>
          </p:nvPr>
        </p:nvSpPr>
        <p:spPr>
          <a:xfrm>
            <a:off x="457200" y="3781685"/>
            <a:ext cx="8232128" cy="2206159"/>
          </a:xfrm>
        </p:spPr>
        <p:txBody>
          <a:bodyPr/>
          <a:lstStyle/>
          <a:p>
            <a:pPr marL="432" indent="0">
              <a:buNone/>
            </a:pPr>
            <a:r>
              <a:rPr lang="en-US" sz="2400" dirty="0"/>
              <a:t>When</a:t>
            </a:r>
          </a:p>
          <a:p>
            <a:r>
              <a:rPr lang="en-US" sz="2400" dirty="0"/>
              <a:t>the [H</a:t>
            </a:r>
            <a:r>
              <a:rPr lang="en-US" sz="100" dirty="0"/>
              <a:t> </a:t>
            </a:r>
            <a:r>
              <a:rPr lang="en-US" sz="2400" baseline="-25000" dirty="0"/>
              <a:t>3</a:t>
            </a:r>
            <a:r>
              <a:rPr lang="en-US" sz="100" dirty="0"/>
              <a:t> </a:t>
            </a:r>
            <a:r>
              <a:rPr lang="en-US" sz="2400" dirty="0"/>
              <a:t>O</a:t>
            </a:r>
            <a:r>
              <a:rPr lang="en-US" sz="2400" baseline="30000" dirty="0"/>
              <a:t>+</a:t>
            </a:r>
            <a:r>
              <a:rPr lang="en-US" sz="2400" dirty="0"/>
              <a:t>] and [O</a:t>
            </a:r>
            <a:r>
              <a:rPr lang="en-US" sz="100" dirty="0"/>
              <a:t> </a:t>
            </a:r>
            <a:r>
              <a:rPr lang="en-US" sz="2400" dirty="0"/>
              <a:t>H</a:t>
            </a:r>
            <a:r>
              <a:rPr lang="en-US" sz="2400" baseline="30000" dirty="0"/>
              <a:t>−</a:t>
            </a:r>
            <a:r>
              <a:rPr lang="en-US" sz="2400" dirty="0"/>
              <a:t>] are equal, the solution is neutral</a:t>
            </a:r>
          </a:p>
          <a:p>
            <a:r>
              <a:rPr lang="en-US" sz="2400" dirty="0"/>
              <a:t>the [H</a:t>
            </a:r>
            <a:r>
              <a:rPr lang="en-US" sz="100" dirty="0"/>
              <a:t> </a:t>
            </a:r>
            <a:r>
              <a:rPr lang="en-US" sz="2400" baseline="-25000" dirty="0"/>
              <a:t>3</a:t>
            </a:r>
            <a:r>
              <a:rPr lang="en-US" sz="100" dirty="0"/>
              <a:t> </a:t>
            </a:r>
            <a:r>
              <a:rPr lang="en-US" sz="2400" dirty="0"/>
              <a:t>O</a:t>
            </a:r>
            <a:r>
              <a:rPr lang="en-US" sz="2400" baseline="30000" dirty="0"/>
              <a:t>+</a:t>
            </a:r>
            <a:r>
              <a:rPr lang="en-US" sz="2400" dirty="0"/>
              <a:t>] is greater than the [O</a:t>
            </a:r>
            <a:r>
              <a:rPr lang="en-US" sz="100" dirty="0"/>
              <a:t> </a:t>
            </a:r>
            <a:r>
              <a:rPr lang="en-US" sz="2400" dirty="0"/>
              <a:t>H</a:t>
            </a:r>
            <a:r>
              <a:rPr lang="en-US" sz="2400" baseline="30000" dirty="0"/>
              <a:t>−</a:t>
            </a:r>
            <a:r>
              <a:rPr lang="en-US" sz="2400" dirty="0"/>
              <a:t>], the solution is acidic</a:t>
            </a:r>
          </a:p>
          <a:p>
            <a:r>
              <a:rPr lang="en-US" sz="2400" dirty="0"/>
              <a:t>the [O</a:t>
            </a:r>
            <a:r>
              <a:rPr lang="en-US" sz="100" dirty="0"/>
              <a:t> </a:t>
            </a:r>
            <a:r>
              <a:rPr lang="en-US" sz="2400" dirty="0"/>
              <a:t>H</a:t>
            </a:r>
            <a:r>
              <a:rPr lang="en-US" sz="2400" baseline="30000" dirty="0"/>
              <a:t>−</a:t>
            </a:r>
            <a:r>
              <a:rPr lang="en-US" sz="2400" dirty="0"/>
              <a:t>] is greater than the [H</a:t>
            </a:r>
            <a:r>
              <a:rPr lang="en-US" sz="100" dirty="0"/>
              <a:t> </a:t>
            </a:r>
            <a:r>
              <a:rPr lang="en-US" sz="2400" baseline="-25000" dirty="0"/>
              <a:t>3</a:t>
            </a:r>
            <a:r>
              <a:rPr lang="en-US" sz="100" dirty="0"/>
              <a:t> </a:t>
            </a:r>
            <a:r>
              <a:rPr lang="en-US" sz="2400" dirty="0"/>
              <a:t>O</a:t>
            </a:r>
            <a:r>
              <a:rPr lang="en-US" sz="2400" baseline="30000" dirty="0"/>
              <a:t>+</a:t>
            </a:r>
            <a:r>
              <a:rPr lang="en-US" sz="2400" dirty="0"/>
              <a:t>], the solution is basic</a:t>
            </a:r>
          </a:p>
        </p:txBody>
      </p:sp>
    </p:spTree>
    <p:extLst>
      <p:ext uri="{BB962C8B-B14F-4D97-AF65-F5344CB8AC3E}">
        <p14:creationId xmlns:p14="http://schemas.microsoft.com/office/powerpoint/2010/main" val="4250972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3620-2D10-4FA1-94C4-DCFE4F54C6E8}"/>
              </a:ext>
            </a:extLst>
          </p:cNvPr>
          <p:cNvSpPr>
            <a:spLocks noGrp="1"/>
          </p:cNvSpPr>
          <p:nvPr>
            <p:ph type="title"/>
          </p:nvPr>
        </p:nvSpPr>
        <p:spPr/>
        <p:txBody>
          <a:bodyPr/>
          <a:lstStyle/>
          <a:p>
            <a:r>
              <a:rPr lang="en-US" dirty="0"/>
              <a:t>Pure Water Is Neutral</a:t>
            </a:r>
          </a:p>
        </p:txBody>
      </p:sp>
      <p:sp>
        <p:nvSpPr>
          <p:cNvPr id="3" name="Content Placeholder 2">
            <a:extLst>
              <a:ext uri="{FF2B5EF4-FFF2-40B4-BE49-F238E27FC236}">
                <a16:creationId xmlns:a16="http://schemas.microsoft.com/office/drawing/2014/main" id="{7E7D5D67-2689-4F61-9ADD-EC15D2E6A7B2}"/>
              </a:ext>
            </a:extLst>
          </p:cNvPr>
          <p:cNvSpPr>
            <a:spLocks noGrp="1"/>
          </p:cNvSpPr>
          <p:nvPr>
            <p:ph sz="quarter" idx="16"/>
          </p:nvPr>
        </p:nvSpPr>
        <p:spPr>
          <a:xfrm>
            <a:off x="457199" y="1555750"/>
            <a:ext cx="4011561" cy="1585656"/>
          </a:xfrm>
        </p:spPr>
        <p:txBody>
          <a:bodyPr/>
          <a:lstStyle/>
          <a:p>
            <a:pPr marL="432" indent="0">
              <a:buNone/>
            </a:pPr>
            <a:r>
              <a:rPr lang="en-US" sz="2400" dirty="0"/>
              <a:t>In pure water, the ionization of water molecules produces small but equal quantities of H</a:t>
            </a:r>
            <a:r>
              <a:rPr lang="en-US" sz="100" dirty="0"/>
              <a:t> </a:t>
            </a:r>
            <a:r>
              <a:rPr lang="en-US" sz="2400" baseline="-25000" dirty="0"/>
              <a:t>3</a:t>
            </a:r>
            <a:r>
              <a:rPr lang="en-US" sz="100" dirty="0"/>
              <a:t> </a:t>
            </a:r>
            <a:r>
              <a:rPr lang="en-US" sz="2400" dirty="0"/>
              <a:t>O</a:t>
            </a:r>
            <a:r>
              <a:rPr lang="en-US" sz="2400" baseline="30000" dirty="0"/>
              <a:t>+</a:t>
            </a:r>
            <a:r>
              <a:rPr lang="en-US" sz="2400" dirty="0"/>
              <a:t> and O</a:t>
            </a:r>
            <a:r>
              <a:rPr lang="en-US" sz="100" dirty="0"/>
              <a:t> </a:t>
            </a:r>
            <a:r>
              <a:rPr lang="en-US" sz="2400" dirty="0"/>
              <a:t>H</a:t>
            </a:r>
            <a:r>
              <a:rPr lang="en-US" sz="2400" baseline="30000" dirty="0"/>
              <a:t>−</a:t>
            </a:r>
            <a:r>
              <a:rPr lang="en-US" sz="2400" dirty="0"/>
              <a:t> ions.</a:t>
            </a:r>
          </a:p>
        </p:txBody>
      </p:sp>
      <p:graphicFrame>
        <p:nvGraphicFramePr>
          <p:cNvPr id="6" name="Object 5" descr="Concentration of H 3 O plus = 1.0 times 10 raised to the negative seventh power molarity. Concentration of O H minus = 1.0 times 10 raised to the negative seventh power molarity.">
            <a:extLst>
              <a:ext uri="{FF2B5EF4-FFF2-40B4-BE49-F238E27FC236}">
                <a16:creationId xmlns:a16="http://schemas.microsoft.com/office/drawing/2014/main" id="{23C768CF-E400-45D8-997B-245F19FD818D}"/>
              </a:ext>
            </a:extLst>
          </p:cNvPr>
          <p:cNvGraphicFramePr>
            <a:graphicFrameLocks noChangeAspect="1"/>
          </p:cNvGraphicFramePr>
          <p:nvPr>
            <p:extLst/>
          </p:nvPr>
        </p:nvGraphicFramePr>
        <p:xfrm>
          <a:off x="641351" y="3224876"/>
          <a:ext cx="2933700" cy="1270000"/>
        </p:xfrm>
        <a:graphic>
          <a:graphicData uri="http://schemas.openxmlformats.org/presentationml/2006/ole">
            <mc:AlternateContent xmlns:mc="http://schemas.openxmlformats.org/markup-compatibility/2006">
              <mc:Choice xmlns:v="urn:schemas-microsoft-com:vml" Requires="v">
                <p:oleObj spid="_x0000_s54275" name="Equation" r:id="rId3" imgW="2933640" imgH="1269720" progId="Equation.DSMT4">
                  <p:embed/>
                </p:oleObj>
              </mc:Choice>
              <mc:Fallback>
                <p:oleObj name="Equation" r:id="rId3" imgW="2933640" imgH="1269720" progId="Equation.DSMT4">
                  <p:embed/>
                  <p:pic>
                    <p:nvPicPr>
                      <p:cNvPr id="6" name="Object 5" descr="Concentration of H 3 O plus = 1.0 times 10 raised to the negative seventh power molarity. Concentration of O H minus = 1.0 times 10 raised to the negative seventh power molarity.">
                        <a:extLst>
                          <a:ext uri="{FF2B5EF4-FFF2-40B4-BE49-F238E27FC236}">
                            <a16:creationId xmlns:a16="http://schemas.microsoft.com/office/drawing/2014/main" id="{23C768CF-E400-45D8-997B-245F19FD818D}"/>
                          </a:ext>
                        </a:extLst>
                      </p:cNvPr>
                      <p:cNvPicPr/>
                      <p:nvPr/>
                    </p:nvPicPr>
                    <p:blipFill>
                      <a:blip r:embed="rId4"/>
                      <a:stretch>
                        <a:fillRect/>
                      </a:stretch>
                    </p:blipFill>
                    <p:spPr>
                      <a:xfrm>
                        <a:off x="641351" y="3224876"/>
                        <a:ext cx="2933700" cy="12700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530C80FE-8984-42CE-94C0-D6CCC03ADC77}"/>
              </a:ext>
            </a:extLst>
          </p:cNvPr>
          <p:cNvSpPr>
            <a:spLocks noGrp="1"/>
          </p:cNvSpPr>
          <p:nvPr>
            <p:ph sz="quarter" idx="14"/>
          </p:nvPr>
        </p:nvSpPr>
        <p:spPr>
          <a:xfrm>
            <a:off x="648924" y="5063518"/>
            <a:ext cx="3834581" cy="909579"/>
          </a:xfrm>
        </p:spPr>
        <p:txBody>
          <a:bodyPr/>
          <a:lstStyle/>
          <a:p>
            <a:pPr marL="0" indent="0" eaLnBrk="1" hangingPunct="1">
              <a:spcBef>
                <a:spcPct val="10000"/>
              </a:spcBef>
              <a:spcAft>
                <a:spcPct val="10000"/>
              </a:spcAft>
              <a:buClr>
                <a:schemeClr val="bg2"/>
              </a:buClr>
              <a:buSzTx/>
              <a:buFont typeface="Arial" pitchFamily="34" charset="0"/>
              <a:buNone/>
              <a:tabLst>
                <a:tab pos="285750" algn="l"/>
              </a:tabLst>
            </a:pPr>
            <a:r>
              <a:rPr lang="en-US" sz="2400" dirty="0">
                <a:solidFill>
                  <a:srgbClr val="000000"/>
                </a:solidFill>
              </a:rPr>
              <a:t>[H</a:t>
            </a:r>
            <a:r>
              <a:rPr lang="en-US" sz="100" dirty="0">
                <a:solidFill>
                  <a:srgbClr val="000000"/>
                </a:solidFill>
              </a:rPr>
              <a:t> </a:t>
            </a:r>
            <a:r>
              <a:rPr lang="en-US" sz="2400" baseline="-25000" dirty="0">
                <a:solidFill>
                  <a:srgbClr val="000000"/>
                </a:solidFill>
              </a:rPr>
              <a:t>3</a:t>
            </a:r>
            <a:r>
              <a:rPr lang="en-US" sz="100" baseline="-25000" dirty="0">
                <a:solidFill>
                  <a:srgbClr val="000000"/>
                </a:solidFill>
              </a:rPr>
              <a:t> </a:t>
            </a:r>
            <a:r>
              <a:rPr lang="en-US" sz="2400" dirty="0">
                <a:solidFill>
                  <a:srgbClr val="000000"/>
                </a:solidFill>
              </a:rPr>
              <a:t>O</a:t>
            </a:r>
            <a:r>
              <a:rPr lang="en-US" sz="2400" baseline="30000" dirty="0">
                <a:solidFill>
                  <a:srgbClr val="000000"/>
                </a:solidFill>
              </a:rPr>
              <a:t>+</a:t>
            </a:r>
            <a:r>
              <a:rPr lang="en-US" sz="2400" dirty="0">
                <a:solidFill>
                  <a:srgbClr val="000000"/>
                </a:solidFill>
              </a:rPr>
              <a:t>] = [O</a:t>
            </a:r>
            <a:r>
              <a:rPr lang="en-US" sz="100" dirty="0">
                <a:solidFill>
                  <a:srgbClr val="000000"/>
                </a:solidFill>
              </a:rPr>
              <a:t> </a:t>
            </a:r>
            <a:r>
              <a:rPr lang="en-US" sz="2400" dirty="0">
                <a:solidFill>
                  <a:srgbClr val="000000"/>
                </a:solidFill>
              </a:rPr>
              <a:t>H</a:t>
            </a:r>
            <a:r>
              <a:rPr lang="en-US" sz="2400" baseline="30000" dirty="0">
                <a:solidFill>
                  <a:srgbClr val="000000"/>
                </a:solidFill>
              </a:rPr>
              <a:t>−</a:t>
            </a:r>
            <a:r>
              <a:rPr lang="en-US" sz="2400" b="1" dirty="0">
                <a:solidFill>
                  <a:srgbClr val="000000"/>
                </a:solidFill>
              </a:rPr>
              <a:t>]</a:t>
            </a:r>
            <a:endParaRPr lang="en-US" sz="2400" dirty="0"/>
          </a:p>
          <a:p>
            <a:pPr marL="0" indent="0" eaLnBrk="1" hangingPunct="1">
              <a:spcBef>
                <a:spcPct val="10000"/>
              </a:spcBef>
              <a:spcAft>
                <a:spcPct val="10000"/>
              </a:spcAft>
              <a:buClr>
                <a:schemeClr val="bg2"/>
              </a:buClr>
              <a:buSzTx/>
              <a:buFontTx/>
              <a:buNone/>
              <a:tabLst>
                <a:tab pos="285750" algn="l"/>
              </a:tabLst>
            </a:pPr>
            <a:r>
              <a:rPr lang="en-US" sz="2400" dirty="0"/>
              <a:t>Pure water is neutral.</a:t>
            </a:r>
          </a:p>
        </p:txBody>
      </p:sp>
      <p:pic>
        <p:nvPicPr>
          <p:cNvPr id="7" name="Picture 6" descr="A bar graph shows In a neutral solution, the concentration of H 3 O plus is equal to the concentration O H minus at 10 to the negative seventh moles per liter.">
            <a:extLst>
              <a:ext uri="{FF2B5EF4-FFF2-40B4-BE49-F238E27FC236}">
                <a16:creationId xmlns:a16="http://schemas.microsoft.com/office/drawing/2014/main" id="{F38B70FD-7A13-4B65-B617-F09D933FF3AA}"/>
              </a:ext>
            </a:extLst>
          </p:cNvPr>
          <p:cNvPicPr>
            <a:picLocks noChangeAspect="1"/>
          </p:cNvPicPr>
          <p:nvPr/>
        </p:nvPicPr>
        <p:blipFill>
          <a:blip r:embed="rId5"/>
          <a:stretch>
            <a:fillRect/>
          </a:stretch>
        </p:blipFill>
        <p:spPr>
          <a:xfrm>
            <a:off x="5589699" y="1612509"/>
            <a:ext cx="3097036" cy="4163929"/>
          </a:xfrm>
          <a:prstGeom prst="rect">
            <a:avLst/>
          </a:prstGeom>
        </p:spPr>
      </p:pic>
    </p:spTree>
    <p:extLst>
      <p:ext uri="{BB962C8B-B14F-4D97-AF65-F5344CB8AC3E}">
        <p14:creationId xmlns:p14="http://schemas.microsoft.com/office/powerpoint/2010/main" val="470098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5B13-BE44-4983-AFE8-62E8DC5AAF23}"/>
              </a:ext>
            </a:extLst>
          </p:cNvPr>
          <p:cNvSpPr>
            <a:spLocks noGrp="1"/>
          </p:cNvSpPr>
          <p:nvPr>
            <p:ph type="title"/>
          </p:nvPr>
        </p:nvSpPr>
        <p:spPr/>
        <p:txBody>
          <a:bodyPr/>
          <a:lstStyle/>
          <a:p>
            <a:r>
              <a:rPr lang="en-US" dirty="0"/>
              <a:t>Acidic Solutions</a:t>
            </a:r>
          </a:p>
        </p:txBody>
      </p:sp>
      <p:sp>
        <p:nvSpPr>
          <p:cNvPr id="3" name="Content Placeholder 2">
            <a:extLst>
              <a:ext uri="{FF2B5EF4-FFF2-40B4-BE49-F238E27FC236}">
                <a16:creationId xmlns:a16="http://schemas.microsoft.com/office/drawing/2014/main" id="{8B9AD44D-C55B-4D9A-859B-F70CDF6E5B32}"/>
              </a:ext>
            </a:extLst>
          </p:cNvPr>
          <p:cNvSpPr>
            <a:spLocks noGrp="1"/>
          </p:cNvSpPr>
          <p:nvPr>
            <p:ph sz="quarter" idx="16"/>
          </p:nvPr>
        </p:nvSpPr>
        <p:spPr>
          <a:xfrm>
            <a:off x="457200" y="1555750"/>
            <a:ext cx="4218039" cy="1526663"/>
          </a:xfrm>
        </p:spPr>
        <p:txBody>
          <a:bodyPr/>
          <a:lstStyle/>
          <a:p>
            <a:pPr marL="432" indent="0">
              <a:buNone/>
            </a:pPr>
            <a:r>
              <a:rPr lang="en-US" sz="2400" dirty="0"/>
              <a:t>Adding an acid to pure water</a:t>
            </a:r>
          </a:p>
          <a:p>
            <a:r>
              <a:rPr lang="en-US" sz="2400" dirty="0"/>
              <a:t>increases the [H</a:t>
            </a:r>
            <a:r>
              <a:rPr lang="en-US" sz="100" dirty="0"/>
              <a:t> </a:t>
            </a:r>
            <a:r>
              <a:rPr lang="en-US" sz="2400" baseline="-25000" dirty="0"/>
              <a:t>3</a:t>
            </a:r>
            <a:r>
              <a:rPr lang="en-US" sz="100" dirty="0"/>
              <a:t> </a:t>
            </a:r>
            <a:r>
              <a:rPr lang="en-US" sz="2400" dirty="0"/>
              <a:t>O</a:t>
            </a:r>
            <a:r>
              <a:rPr lang="en-US" sz="2400" baseline="30000" dirty="0"/>
              <a:t>+</a:t>
            </a:r>
            <a:r>
              <a:rPr lang="en-US" sz="2400" dirty="0"/>
              <a:t>]</a:t>
            </a:r>
          </a:p>
          <a:p>
            <a:r>
              <a:rPr lang="en-US" sz="2400" dirty="0"/>
              <a:t>causes the [H</a:t>
            </a:r>
            <a:r>
              <a:rPr lang="en-US" sz="100" dirty="0"/>
              <a:t> </a:t>
            </a:r>
            <a:r>
              <a:rPr lang="en-US" sz="2400" baseline="-25000" dirty="0"/>
              <a:t>3</a:t>
            </a:r>
            <a:r>
              <a:rPr lang="en-US" sz="100" dirty="0"/>
              <a:t> </a:t>
            </a:r>
            <a:r>
              <a:rPr lang="en-US" sz="2400" dirty="0"/>
              <a:t>O</a:t>
            </a:r>
            <a:r>
              <a:rPr lang="en-US" sz="2400" baseline="30000" dirty="0"/>
              <a:t>+</a:t>
            </a:r>
            <a:r>
              <a:rPr lang="en-US" sz="2400" dirty="0"/>
              <a:t>] to exceed</a:t>
            </a:r>
          </a:p>
        </p:txBody>
      </p:sp>
      <p:graphicFrame>
        <p:nvGraphicFramePr>
          <p:cNvPr id="6" name="Object 5" descr="1.0 times 10 raised to the negative seventh power molarity.">
            <a:extLst>
              <a:ext uri="{FF2B5EF4-FFF2-40B4-BE49-F238E27FC236}">
                <a16:creationId xmlns:a16="http://schemas.microsoft.com/office/drawing/2014/main" id="{2FAA6EA4-19EB-4DB7-9F0D-9260E24116AF}"/>
              </a:ext>
            </a:extLst>
          </p:cNvPr>
          <p:cNvGraphicFramePr>
            <a:graphicFrameLocks noChangeAspect="1"/>
          </p:cNvGraphicFramePr>
          <p:nvPr>
            <p:extLst/>
          </p:nvPr>
        </p:nvGraphicFramePr>
        <p:xfrm>
          <a:off x="688669" y="3136185"/>
          <a:ext cx="1600200" cy="444500"/>
        </p:xfrm>
        <a:graphic>
          <a:graphicData uri="http://schemas.openxmlformats.org/presentationml/2006/ole">
            <mc:AlternateContent xmlns:mc="http://schemas.openxmlformats.org/markup-compatibility/2006">
              <mc:Choice xmlns:v="urn:schemas-microsoft-com:vml" Requires="v">
                <p:oleObj spid="_x0000_s55299" name="Equation" r:id="rId3" imgW="1600200" imgH="444240" progId="Equation.DSMT4">
                  <p:embed/>
                </p:oleObj>
              </mc:Choice>
              <mc:Fallback>
                <p:oleObj name="Equation" r:id="rId3" imgW="1600200" imgH="444240" progId="Equation.DSMT4">
                  <p:embed/>
                  <p:pic>
                    <p:nvPicPr>
                      <p:cNvPr id="6" name="Object 5" descr="1.0 times 10 raised to the negative seventh power molarity.">
                        <a:extLst>
                          <a:ext uri="{FF2B5EF4-FFF2-40B4-BE49-F238E27FC236}">
                            <a16:creationId xmlns:a16="http://schemas.microsoft.com/office/drawing/2014/main" id="{2FAA6EA4-19EB-4DB7-9F0D-9260E24116AF}"/>
                          </a:ext>
                        </a:extLst>
                      </p:cNvPr>
                      <p:cNvPicPr/>
                      <p:nvPr/>
                    </p:nvPicPr>
                    <p:blipFill>
                      <a:blip r:embed="rId4"/>
                      <a:stretch>
                        <a:fillRect/>
                      </a:stretch>
                    </p:blipFill>
                    <p:spPr>
                      <a:xfrm>
                        <a:off x="688669" y="3136185"/>
                        <a:ext cx="16002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B618FB24-764E-406C-9EAF-1EE379E609FF}"/>
              </a:ext>
            </a:extLst>
          </p:cNvPr>
          <p:cNvSpPr>
            <a:spLocks noGrp="1"/>
          </p:cNvSpPr>
          <p:nvPr>
            <p:ph sz="quarter" idx="14"/>
          </p:nvPr>
        </p:nvSpPr>
        <p:spPr>
          <a:xfrm>
            <a:off x="457200" y="3780415"/>
            <a:ext cx="3288890" cy="444500"/>
          </a:xfrm>
        </p:spPr>
        <p:txBody>
          <a:bodyPr/>
          <a:lstStyle/>
          <a:p>
            <a:r>
              <a:rPr lang="en-US" sz="2400" dirty="0"/>
              <a:t>decreases the [O</a:t>
            </a:r>
            <a:r>
              <a:rPr lang="en-US" sz="100" dirty="0"/>
              <a:t> </a:t>
            </a:r>
            <a:r>
              <a:rPr lang="en-US" sz="2400" dirty="0"/>
              <a:t>H</a:t>
            </a:r>
            <a:r>
              <a:rPr lang="en-US" sz="2400" baseline="30000" dirty="0"/>
              <a:t>−</a:t>
            </a:r>
            <a:r>
              <a:rPr lang="en-US" sz="2400" dirty="0"/>
              <a:t>]</a:t>
            </a:r>
          </a:p>
        </p:txBody>
      </p:sp>
      <p:sp>
        <p:nvSpPr>
          <p:cNvPr id="5" name="Content Placeholder 4">
            <a:extLst>
              <a:ext uri="{FF2B5EF4-FFF2-40B4-BE49-F238E27FC236}">
                <a16:creationId xmlns:a16="http://schemas.microsoft.com/office/drawing/2014/main" id="{B590A211-978F-420E-A4F2-66001177CE91}"/>
              </a:ext>
            </a:extLst>
          </p:cNvPr>
          <p:cNvSpPr>
            <a:spLocks noGrp="1"/>
          </p:cNvSpPr>
          <p:nvPr>
            <p:ph sz="quarter" idx="15"/>
          </p:nvPr>
        </p:nvSpPr>
        <p:spPr>
          <a:xfrm>
            <a:off x="688669" y="4488680"/>
            <a:ext cx="3101662" cy="1251043"/>
          </a:xfrm>
        </p:spPr>
        <p:txBody>
          <a:bodyPr/>
          <a:lstStyle/>
          <a:p>
            <a:pPr marL="0" indent="0">
              <a:buNone/>
            </a:pPr>
            <a:r>
              <a:rPr lang="en-US" sz="2400" dirty="0"/>
              <a:t>[H</a:t>
            </a:r>
            <a:r>
              <a:rPr lang="en-US" sz="100" dirty="0"/>
              <a:t> </a:t>
            </a:r>
            <a:r>
              <a:rPr lang="en-US" sz="2400" baseline="-25000" dirty="0"/>
              <a:t>3</a:t>
            </a:r>
            <a:r>
              <a:rPr lang="en-US" sz="100" dirty="0"/>
              <a:t> </a:t>
            </a:r>
            <a:r>
              <a:rPr lang="en-US" sz="2400" dirty="0"/>
              <a:t>O</a:t>
            </a:r>
            <a:r>
              <a:rPr lang="en-US" sz="2400" baseline="30000" dirty="0"/>
              <a:t>+</a:t>
            </a:r>
            <a:r>
              <a:rPr lang="en-US" sz="2400" dirty="0"/>
              <a:t>] &gt; [O</a:t>
            </a:r>
            <a:r>
              <a:rPr lang="en-US" sz="100" dirty="0"/>
              <a:t> </a:t>
            </a:r>
            <a:r>
              <a:rPr lang="en-US" sz="2400" dirty="0"/>
              <a:t>H</a:t>
            </a:r>
            <a:r>
              <a:rPr lang="en-US" sz="2400" baseline="30000" dirty="0"/>
              <a:t>−</a:t>
            </a:r>
            <a:r>
              <a:rPr lang="en-US" sz="2400" dirty="0"/>
              <a:t>]</a:t>
            </a:r>
          </a:p>
          <a:p>
            <a:pPr marL="0" indent="0">
              <a:buNone/>
            </a:pPr>
            <a:r>
              <a:rPr lang="en-US" sz="2400" dirty="0"/>
              <a:t>The solution is acidic.</a:t>
            </a:r>
          </a:p>
        </p:txBody>
      </p:sp>
      <p:pic>
        <p:nvPicPr>
          <p:cNvPr id="7" name="Picture 6" descr="A bar graph shows In an acidic solution, the concentration of H 3 O plus rises above 10 to the negative seventh moles per liter and the concentration of O H minus falls below it. The concentration of H 3 O is greater than the concentration of O H minus.">
            <a:extLst>
              <a:ext uri="{FF2B5EF4-FFF2-40B4-BE49-F238E27FC236}">
                <a16:creationId xmlns:a16="http://schemas.microsoft.com/office/drawing/2014/main" id="{089E612D-E086-4682-A252-5C35566115D5}"/>
              </a:ext>
            </a:extLst>
          </p:cNvPr>
          <p:cNvPicPr>
            <a:picLocks noChangeAspect="1"/>
          </p:cNvPicPr>
          <p:nvPr/>
        </p:nvPicPr>
        <p:blipFill>
          <a:blip r:embed="rId5"/>
          <a:stretch>
            <a:fillRect/>
          </a:stretch>
        </p:blipFill>
        <p:spPr>
          <a:xfrm>
            <a:off x="5400435" y="1705614"/>
            <a:ext cx="2944623" cy="4243184"/>
          </a:xfrm>
          <a:prstGeom prst="rect">
            <a:avLst/>
          </a:prstGeom>
        </p:spPr>
      </p:pic>
    </p:spTree>
    <p:extLst>
      <p:ext uri="{BB962C8B-B14F-4D97-AF65-F5344CB8AC3E}">
        <p14:creationId xmlns:p14="http://schemas.microsoft.com/office/powerpoint/2010/main" val="99467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15B13-BE44-4983-AFE8-62E8DC5AAF23}"/>
              </a:ext>
            </a:extLst>
          </p:cNvPr>
          <p:cNvSpPr>
            <a:spLocks noGrp="1"/>
          </p:cNvSpPr>
          <p:nvPr>
            <p:ph type="title"/>
          </p:nvPr>
        </p:nvSpPr>
        <p:spPr/>
        <p:txBody>
          <a:bodyPr/>
          <a:lstStyle/>
          <a:p>
            <a:r>
              <a:rPr lang="en-US" dirty="0"/>
              <a:t>Basic Solutions</a:t>
            </a:r>
          </a:p>
        </p:txBody>
      </p:sp>
      <p:sp>
        <p:nvSpPr>
          <p:cNvPr id="3" name="Content Placeholder 2">
            <a:extLst>
              <a:ext uri="{FF2B5EF4-FFF2-40B4-BE49-F238E27FC236}">
                <a16:creationId xmlns:a16="http://schemas.microsoft.com/office/drawing/2014/main" id="{8B9AD44D-C55B-4D9A-859B-F70CDF6E5B32}"/>
              </a:ext>
            </a:extLst>
          </p:cNvPr>
          <p:cNvSpPr>
            <a:spLocks noGrp="1"/>
          </p:cNvSpPr>
          <p:nvPr>
            <p:ph sz="quarter" idx="16"/>
          </p:nvPr>
        </p:nvSpPr>
        <p:spPr>
          <a:xfrm>
            <a:off x="457200" y="1555750"/>
            <a:ext cx="4218039" cy="1526663"/>
          </a:xfrm>
        </p:spPr>
        <p:txBody>
          <a:bodyPr/>
          <a:lstStyle/>
          <a:p>
            <a:pPr marL="432" indent="0">
              <a:buNone/>
            </a:pPr>
            <a:r>
              <a:rPr lang="en-US" sz="2400" dirty="0"/>
              <a:t>Adding a base to pure water</a:t>
            </a:r>
          </a:p>
          <a:p>
            <a:r>
              <a:rPr lang="en-US" sz="2400" dirty="0"/>
              <a:t>increases the [O</a:t>
            </a:r>
            <a:r>
              <a:rPr lang="en-US" sz="100" dirty="0"/>
              <a:t> </a:t>
            </a:r>
            <a:r>
              <a:rPr lang="en-US" sz="2400" dirty="0"/>
              <a:t>H</a:t>
            </a:r>
            <a:r>
              <a:rPr lang="en-US" sz="2400" baseline="30000" dirty="0"/>
              <a:t>−</a:t>
            </a:r>
            <a:r>
              <a:rPr lang="en-US" sz="2400" dirty="0"/>
              <a:t>]</a:t>
            </a:r>
          </a:p>
          <a:p>
            <a:r>
              <a:rPr lang="en-US" sz="2400" dirty="0"/>
              <a:t>causes the [O</a:t>
            </a:r>
            <a:r>
              <a:rPr lang="en-US" sz="100" dirty="0"/>
              <a:t> </a:t>
            </a:r>
            <a:r>
              <a:rPr lang="en-US" sz="2400" dirty="0"/>
              <a:t>H</a:t>
            </a:r>
            <a:r>
              <a:rPr lang="en-US" sz="2400" baseline="30000" dirty="0"/>
              <a:t>−</a:t>
            </a:r>
            <a:r>
              <a:rPr lang="en-US" sz="2400" dirty="0"/>
              <a:t>] to exceed</a:t>
            </a:r>
          </a:p>
        </p:txBody>
      </p:sp>
      <p:graphicFrame>
        <p:nvGraphicFramePr>
          <p:cNvPr id="6" name="Object 5" descr="1.0 times 10 raised to the negative seventh power molarity.">
            <a:extLst>
              <a:ext uri="{FF2B5EF4-FFF2-40B4-BE49-F238E27FC236}">
                <a16:creationId xmlns:a16="http://schemas.microsoft.com/office/drawing/2014/main" id="{2FAA6EA4-19EB-4DB7-9F0D-9260E24116AF}"/>
              </a:ext>
            </a:extLst>
          </p:cNvPr>
          <p:cNvGraphicFramePr>
            <a:graphicFrameLocks noChangeAspect="1"/>
          </p:cNvGraphicFramePr>
          <p:nvPr>
            <p:extLst/>
          </p:nvPr>
        </p:nvGraphicFramePr>
        <p:xfrm>
          <a:off x="688669" y="3136185"/>
          <a:ext cx="1600200" cy="444500"/>
        </p:xfrm>
        <a:graphic>
          <a:graphicData uri="http://schemas.openxmlformats.org/presentationml/2006/ole">
            <mc:AlternateContent xmlns:mc="http://schemas.openxmlformats.org/markup-compatibility/2006">
              <mc:Choice xmlns:v="urn:schemas-microsoft-com:vml" Requires="v">
                <p:oleObj spid="_x0000_s56323" name="Equation" r:id="rId3" imgW="1600200" imgH="444240" progId="Equation.DSMT4">
                  <p:embed/>
                </p:oleObj>
              </mc:Choice>
              <mc:Fallback>
                <p:oleObj name="Equation" r:id="rId3" imgW="1600200" imgH="444240" progId="Equation.DSMT4">
                  <p:embed/>
                  <p:pic>
                    <p:nvPicPr>
                      <p:cNvPr id="6" name="Object 5" descr="1.0 times 10 raised to the negative seventh power molarity.">
                        <a:extLst>
                          <a:ext uri="{FF2B5EF4-FFF2-40B4-BE49-F238E27FC236}">
                            <a16:creationId xmlns:a16="http://schemas.microsoft.com/office/drawing/2014/main" id="{2FAA6EA4-19EB-4DB7-9F0D-9260E24116AF}"/>
                          </a:ext>
                        </a:extLst>
                      </p:cNvPr>
                      <p:cNvPicPr/>
                      <p:nvPr/>
                    </p:nvPicPr>
                    <p:blipFill>
                      <a:blip r:embed="rId4"/>
                      <a:stretch>
                        <a:fillRect/>
                      </a:stretch>
                    </p:blipFill>
                    <p:spPr>
                      <a:xfrm>
                        <a:off x="688669" y="3136185"/>
                        <a:ext cx="16002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B618FB24-764E-406C-9EAF-1EE379E609FF}"/>
              </a:ext>
            </a:extLst>
          </p:cNvPr>
          <p:cNvSpPr>
            <a:spLocks noGrp="1"/>
          </p:cNvSpPr>
          <p:nvPr>
            <p:ph sz="quarter" idx="14"/>
          </p:nvPr>
        </p:nvSpPr>
        <p:spPr>
          <a:xfrm>
            <a:off x="457199" y="3780415"/>
            <a:ext cx="3613355" cy="444500"/>
          </a:xfrm>
        </p:spPr>
        <p:txBody>
          <a:bodyPr/>
          <a:lstStyle/>
          <a:p>
            <a:r>
              <a:rPr lang="en-US" sz="2400" dirty="0"/>
              <a:t>decreases the [H</a:t>
            </a:r>
            <a:r>
              <a:rPr lang="en-US" sz="100" dirty="0"/>
              <a:t> </a:t>
            </a:r>
            <a:r>
              <a:rPr lang="en-US" sz="2400" baseline="-25000" dirty="0"/>
              <a:t>3</a:t>
            </a:r>
            <a:r>
              <a:rPr lang="en-US" sz="100" dirty="0"/>
              <a:t> </a:t>
            </a:r>
            <a:r>
              <a:rPr lang="en-US" sz="2400" dirty="0"/>
              <a:t>O</a:t>
            </a:r>
            <a:r>
              <a:rPr lang="en-US" sz="2400" baseline="30000" dirty="0"/>
              <a:t>+</a:t>
            </a:r>
            <a:r>
              <a:rPr lang="en-US" sz="2400" dirty="0"/>
              <a:t>]</a:t>
            </a:r>
          </a:p>
        </p:txBody>
      </p:sp>
      <p:sp>
        <p:nvSpPr>
          <p:cNvPr id="5" name="Content Placeholder 4">
            <a:extLst>
              <a:ext uri="{FF2B5EF4-FFF2-40B4-BE49-F238E27FC236}">
                <a16:creationId xmlns:a16="http://schemas.microsoft.com/office/drawing/2014/main" id="{B590A211-978F-420E-A4F2-66001177CE91}"/>
              </a:ext>
            </a:extLst>
          </p:cNvPr>
          <p:cNvSpPr>
            <a:spLocks noGrp="1"/>
          </p:cNvSpPr>
          <p:nvPr>
            <p:ph sz="quarter" idx="15"/>
          </p:nvPr>
        </p:nvSpPr>
        <p:spPr>
          <a:xfrm>
            <a:off x="688669" y="4488680"/>
            <a:ext cx="3101662" cy="1251043"/>
          </a:xfrm>
        </p:spPr>
        <p:txBody>
          <a:bodyPr/>
          <a:lstStyle/>
          <a:p>
            <a:pPr marL="0" indent="0">
              <a:buNone/>
            </a:pPr>
            <a:r>
              <a:rPr lang="en-US" sz="2400" dirty="0"/>
              <a:t>[H</a:t>
            </a:r>
            <a:r>
              <a:rPr lang="en-US" sz="100" dirty="0"/>
              <a:t> </a:t>
            </a:r>
            <a:r>
              <a:rPr lang="en-US" sz="2400" baseline="-25000" dirty="0"/>
              <a:t>3</a:t>
            </a:r>
            <a:r>
              <a:rPr lang="en-US" sz="100" dirty="0"/>
              <a:t> </a:t>
            </a:r>
            <a:r>
              <a:rPr lang="en-US" sz="2400" dirty="0"/>
              <a:t>O</a:t>
            </a:r>
            <a:r>
              <a:rPr lang="en-US" sz="2400" baseline="30000" dirty="0"/>
              <a:t>+</a:t>
            </a:r>
            <a:r>
              <a:rPr lang="en-US" sz="2400" dirty="0"/>
              <a:t>] &lt; [O</a:t>
            </a:r>
            <a:r>
              <a:rPr lang="en-US" sz="100" dirty="0"/>
              <a:t> </a:t>
            </a:r>
            <a:r>
              <a:rPr lang="en-US" sz="2400" dirty="0"/>
              <a:t>H</a:t>
            </a:r>
            <a:r>
              <a:rPr lang="en-US" sz="2400" baseline="30000" dirty="0"/>
              <a:t>−</a:t>
            </a:r>
            <a:r>
              <a:rPr lang="en-US" sz="2400" dirty="0"/>
              <a:t>]</a:t>
            </a:r>
          </a:p>
          <a:p>
            <a:pPr marL="0" indent="0">
              <a:buNone/>
            </a:pPr>
            <a:r>
              <a:rPr lang="en-US" sz="2400" dirty="0"/>
              <a:t>The solution is basic.</a:t>
            </a:r>
          </a:p>
        </p:txBody>
      </p:sp>
      <p:pic>
        <p:nvPicPr>
          <p:cNvPr id="8" name="Picture 7" descr="In a basic solution, the concentration of O H minus rises above 10 the negative seventh moles per liter and the concentration of H 3 O plus falls below it. The concentration of H 3 O plus is less than the concentration of O H minus.">
            <a:extLst>
              <a:ext uri="{FF2B5EF4-FFF2-40B4-BE49-F238E27FC236}">
                <a16:creationId xmlns:a16="http://schemas.microsoft.com/office/drawing/2014/main" id="{0F62ABC9-C803-494C-95B2-BE259A132850}"/>
              </a:ext>
            </a:extLst>
          </p:cNvPr>
          <p:cNvPicPr>
            <a:picLocks noChangeAspect="1"/>
          </p:cNvPicPr>
          <p:nvPr/>
        </p:nvPicPr>
        <p:blipFill>
          <a:blip r:embed="rId5"/>
          <a:stretch>
            <a:fillRect/>
          </a:stretch>
        </p:blipFill>
        <p:spPr>
          <a:xfrm>
            <a:off x="5402523" y="1699201"/>
            <a:ext cx="2940449" cy="4374000"/>
          </a:xfrm>
          <a:prstGeom prst="rect">
            <a:avLst/>
          </a:prstGeom>
        </p:spPr>
      </p:pic>
    </p:spTree>
    <p:extLst>
      <p:ext uri="{BB962C8B-B14F-4D97-AF65-F5344CB8AC3E}">
        <p14:creationId xmlns:p14="http://schemas.microsoft.com/office/powerpoint/2010/main" val="3743268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A9AA1-CD28-46EE-B216-E84086EA6C95}"/>
              </a:ext>
            </a:extLst>
          </p:cNvPr>
          <p:cNvSpPr>
            <a:spLocks noGrp="1"/>
          </p:cNvSpPr>
          <p:nvPr>
            <p:ph type="title"/>
          </p:nvPr>
        </p:nvSpPr>
        <p:spPr/>
        <p:txBody>
          <a:bodyPr/>
          <a:lstStyle/>
          <a:p>
            <a:r>
              <a:rPr lang="en-US" dirty="0"/>
              <a:t>Comparison of [H</a:t>
            </a:r>
            <a:r>
              <a:rPr lang="en-US" sz="100" dirty="0"/>
              <a:t> </a:t>
            </a:r>
            <a:r>
              <a:rPr lang="en-US" baseline="-25000" dirty="0"/>
              <a:t>3</a:t>
            </a:r>
            <a:r>
              <a:rPr lang="en-US" sz="100" baseline="-25000" dirty="0"/>
              <a:t> </a:t>
            </a:r>
            <a:r>
              <a:rPr lang="en-US" dirty="0"/>
              <a:t>O</a:t>
            </a:r>
            <a:r>
              <a:rPr lang="en-US" baseline="30000" dirty="0"/>
              <a:t>+</a:t>
            </a:r>
            <a:r>
              <a:rPr lang="en-US" dirty="0"/>
              <a:t>] and [O</a:t>
            </a:r>
            <a:r>
              <a:rPr lang="en-US" sz="100" dirty="0"/>
              <a:t> </a:t>
            </a:r>
            <a:r>
              <a:rPr lang="en-US" dirty="0"/>
              <a:t>H</a:t>
            </a:r>
            <a:r>
              <a:rPr lang="en-US" baseline="30000" dirty="0"/>
              <a:t>−</a:t>
            </a:r>
            <a:r>
              <a:rPr lang="en-US" dirty="0"/>
              <a:t>]</a:t>
            </a:r>
          </a:p>
        </p:txBody>
      </p:sp>
      <p:pic>
        <p:nvPicPr>
          <p:cNvPr id="4" name="Picture 3" descr="A bar graph plots concentration in moles per liter, from 10 to the negative fourteenth power through 10 to the negative seventh power to 10 to the zero power, for H 3 O plus and O H minus in neutral, acidic, and basic solutions, as follows.&#10;• In a neutral solution, the concentration of H 3 O plus is equal to the concentration O H minus at 10 to the negative seventh moles per liter. &#10;• In an acidic solution, the concentration of H 3 O plus rises above 10 to the negative seventh moles per liter and the concentration of O H minus falls below it. The concentration of H 3 O is greater than the concentration of O H minus.&#10;• In a basic solution, the concentration of O H minus rises above 10 the negative seventh moles per liter and the concentration of H 3 O plus falls below it. The concentration of H 3 O plus is less than the concentration of O H minus.&#10;">
            <a:extLst>
              <a:ext uri="{FF2B5EF4-FFF2-40B4-BE49-F238E27FC236}">
                <a16:creationId xmlns:a16="http://schemas.microsoft.com/office/drawing/2014/main" id="{C9A3489B-E2B1-47DF-BA64-0ACEB748D56E}"/>
              </a:ext>
            </a:extLst>
          </p:cNvPr>
          <p:cNvPicPr>
            <a:picLocks noChangeAspect="1"/>
          </p:cNvPicPr>
          <p:nvPr/>
        </p:nvPicPr>
        <p:blipFill>
          <a:blip r:embed="rId2"/>
          <a:stretch>
            <a:fillRect/>
          </a:stretch>
        </p:blipFill>
        <p:spPr>
          <a:xfrm>
            <a:off x="712897" y="1768240"/>
            <a:ext cx="7718205" cy="4383404"/>
          </a:xfrm>
          <a:prstGeom prst="rect">
            <a:avLst/>
          </a:prstGeom>
        </p:spPr>
      </p:pic>
    </p:spTree>
    <p:extLst>
      <p:ext uri="{BB962C8B-B14F-4D97-AF65-F5344CB8AC3E}">
        <p14:creationId xmlns:p14="http://schemas.microsoft.com/office/powerpoint/2010/main" val="33004847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CFB33-BAD8-42A4-82DC-E9E6EBD9B430}"/>
              </a:ext>
            </a:extLst>
          </p:cNvPr>
          <p:cNvSpPr>
            <a:spLocks noGrp="1"/>
          </p:cNvSpPr>
          <p:nvPr>
            <p:ph type="title"/>
          </p:nvPr>
        </p:nvSpPr>
        <p:spPr/>
        <p:txBody>
          <a:bodyPr/>
          <a:lstStyle/>
          <a:p>
            <a:r>
              <a:rPr lang="en-US" dirty="0"/>
              <a:t>Neutral, Basic, and Acidic Solutions</a:t>
            </a:r>
          </a:p>
        </p:txBody>
      </p:sp>
      <p:sp>
        <p:nvSpPr>
          <p:cNvPr id="3" name="Content Placeholder 2">
            <a:extLst>
              <a:ext uri="{FF2B5EF4-FFF2-40B4-BE49-F238E27FC236}">
                <a16:creationId xmlns:a16="http://schemas.microsoft.com/office/drawing/2014/main" id="{2EBD536D-9F78-458D-A7CD-6BBB78E5E468}"/>
              </a:ext>
            </a:extLst>
          </p:cNvPr>
          <p:cNvSpPr>
            <a:spLocks noGrp="1"/>
          </p:cNvSpPr>
          <p:nvPr>
            <p:ph sz="quarter" idx="13"/>
          </p:nvPr>
        </p:nvSpPr>
        <p:spPr>
          <a:xfrm>
            <a:off x="457200" y="1556327"/>
            <a:ext cx="8229600" cy="714926"/>
          </a:xfrm>
        </p:spPr>
        <p:txBody>
          <a:bodyPr/>
          <a:lstStyle/>
          <a:p>
            <a:pPr marL="432" indent="0">
              <a:buNone/>
            </a:pPr>
            <a:r>
              <a:rPr lang="en-US" sz="2000" b="1" dirty="0"/>
              <a:t>Table 10.5</a:t>
            </a:r>
            <a:r>
              <a:rPr lang="en-US" sz="2000" dirty="0"/>
              <a:t> Examples of [H</a:t>
            </a:r>
            <a:r>
              <a:rPr lang="en-US" sz="100" dirty="0"/>
              <a:t> </a:t>
            </a:r>
            <a:r>
              <a:rPr lang="en-US" sz="2000" baseline="-25000" dirty="0"/>
              <a:t>3</a:t>
            </a:r>
            <a:r>
              <a:rPr lang="en-US" sz="100" dirty="0"/>
              <a:t> </a:t>
            </a:r>
            <a:r>
              <a:rPr lang="en-US" sz="2000" dirty="0"/>
              <a:t>O</a:t>
            </a:r>
            <a:r>
              <a:rPr lang="en-US" sz="2000" baseline="30000" dirty="0"/>
              <a:t>+</a:t>
            </a:r>
            <a:r>
              <a:rPr lang="en-US" sz="2000" dirty="0"/>
              <a:t>] and [O</a:t>
            </a:r>
            <a:r>
              <a:rPr lang="en-US" sz="100" dirty="0"/>
              <a:t> </a:t>
            </a:r>
            <a:r>
              <a:rPr lang="en-US" sz="2000" dirty="0"/>
              <a:t>H</a:t>
            </a:r>
            <a:r>
              <a:rPr lang="en-US" sz="2000" baseline="30000" dirty="0"/>
              <a:t>−</a:t>
            </a:r>
            <a:r>
              <a:rPr lang="en-US" sz="2000" dirty="0"/>
              <a:t>] in Neutral, Acidic, and Basic Solutions</a:t>
            </a:r>
          </a:p>
        </p:txBody>
      </p:sp>
      <p:pic>
        <p:nvPicPr>
          <p:cNvPr id="5" name="Picture 4" descr="The table reads as follows.&#10;Type of solution Left bracket, H 3 O plus, right bracket Left bracket, O H minus, right bracket K sub W, 25 degrees C&#10;Neutral 1.0 times 10 to the negative seventh power molarity 1.0 times 10 to the negative seventh power molarity  1.0 times 10 to the negative fourteenth power &#10;Acidic 1.0 times 10 to the negative second power molarity 1.0 times 10 to the negative twelfth power molarity 1.0 times 10 to the negative fourteenth power &#10;Acidic 2.5 times 10 to the negative fifth power molarity 4.0 times 10 to the negative tenth power molarity 1.0 times 10 to the negative fourteenth power &#10;Basic 1.0 times 10 to the negative eighth power molarity 1.0 times 10 to the negative sixth power molarity 1.0 times 10 to the negative fourteenth power &#10;Basic 5.0 times 10 to the negative eleventh power molarity 2.0 times 10 to the negative fourth power molarity 1.0 times 10 to the negative fourteenth power &#10;">
            <a:extLst>
              <a:ext uri="{FF2B5EF4-FFF2-40B4-BE49-F238E27FC236}">
                <a16:creationId xmlns:a16="http://schemas.microsoft.com/office/drawing/2014/main" id="{F59486EF-C00F-4E01-AC7A-1C1AE1F7EAF5}"/>
              </a:ext>
            </a:extLst>
          </p:cNvPr>
          <p:cNvPicPr>
            <a:picLocks noChangeAspect="1"/>
          </p:cNvPicPr>
          <p:nvPr/>
        </p:nvPicPr>
        <p:blipFill>
          <a:blip r:embed="rId2"/>
          <a:stretch>
            <a:fillRect/>
          </a:stretch>
        </p:blipFill>
        <p:spPr>
          <a:xfrm>
            <a:off x="480152" y="2361746"/>
            <a:ext cx="8195984" cy="1987026"/>
          </a:xfrm>
          <a:prstGeom prst="rect">
            <a:avLst/>
          </a:prstGeom>
        </p:spPr>
      </p:pic>
    </p:spTree>
    <p:extLst>
      <p:ext uri="{BB962C8B-B14F-4D97-AF65-F5344CB8AC3E}">
        <p14:creationId xmlns:p14="http://schemas.microsoft.com/office/powerpoint/2010/main" val="3197679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8A6B-E809-439D-9F56-6A8AC57462E4}"/>
              </a:ext>
            </a:extLst>
          </p:cNvPr>
          <p:cNvSpPr>
            <a:spLocks noGrp="1"/>
          </p:cNvSpPr>
          <p:nvPr>
            <p:ph type="title"/>
          </p:nvPr>
        </p:nvSpPr>
        <p:spPr/>
        <p:txBody>
          <a:bodyPr/>
          <a:lstStyle/>
          <a:p>
            <a:r>
              <a:rPr lang="en-US" dirty="0"/>
              <a:t>Learning Check 1</a:t>
            </a:r>
          </a:p>
        </p:txBody>
      </p:sp>
      <p:sp>
        <p:nvSpPr>
          <p:cNvPr id="4" name="Content Placeholder 3">
            <a:extLst>
              <a:ext uri="{FF2B5EF4-FFF2-40B4-BE49-F238E27FC236}">
                <a16:creationId xmlns:a16="http://schemas.microsoft.com/office/drawing/2014/main" id="{5A74E035-08BA-45C3-AA86-E77C2E249C5B}"/>
              </a:ext>
            </a:extLst>
          </p:cNvPr>
          <p:cNvSpPr>
            <a:spLocks noGrp="1"/>
          </p:cNvSpPr>
          <p:nvPr>
            <p:ph sz="quarter" idx="14"/>
          </p:nvPr>
        </p:nvSpPr>
        <p:spPr>
          <a:xfrm>
            <a:off x="457200" y="1555200"/>
            <a:ext cx="8229600" cy="420536"/>
          </a:xfrm>
        </p:spPr>
        <p:txBody>
          <a:bodyPr/>
          <a:lstStyle/>
          <a:p>
            <a:pPr marL="0" indent="0">
              <a:buNone/>
            </a:pPr>
            <a:r>
              <a:rPr lang="en-IN" sz="2400" dirty="0"/>
              <a:t>Select the correct name for each of the following acids:</a:t>
            </a:r>
          </a:p>
        </p:txBody>
      </p:sp>
      <p:sp>
        <p:nvSpPr>
          <p:cNvPr id="5" name="Content Placeholder 4">
            <a:extLst>
              <a:ext uri="{FF2B5EF4-FFF2-40B4-BE49-F238E27FC236}">
                <a16:creationId xmlns:a16="http://schemas.microsoft.com/office/drawing/2014/main" id="{1BF45606-B5A2-4B9D-9CD6-A7BFF0B407C4}"/>
              </a:ext>
            </a:extLst>
          </p:cNvPr>
          <p:cNvSpPr>
            <a:spLocks noGrp="1"/>
          </p:cNvSpPr>
          <p:nvPr>
            <p:ph sz="quarter" idx="15"/>
          </p:nvPr>
        </p:nvSpPr>
        <p:spPr>
          <a:xfrm>
            <a:off x="473047" y="2085115"/>
            <a:ext cx="1281600" cy="421200"/>
          </a:xfrm>
        </p:spPr>
        <p:txBody>
          <a:bodyPr/>
          <a:lstStyle/>
          <a:p>
            <a:pPr marL="432000" indent="-432000">
              <a:spcBef>
                <a:spcPts val="600"/>
              </a:spcBef>
              <a:buFont typeface="+mj-lt"/>
              <a:buAutoNum type="arabicPeriod"/>
            </a:pPr>
            <a:r>
              <a:rPr lang="en-US" sz="2400" dirty="0"/>
              <a:t>H</a:t>
            </a:r>
            <a:r>
              <a:rPr lang="en-US" sz="100" dirty="0"/>
              <a:t> </a:t>
            </a:r>
            <a:r>
              <a:rPr lang="en-US" sz="2400" dirty="0"/>
              <a:t>B</a:t>
            </a:r>
            <a:r>
              <a:rPr lang="en-US" sz="100" dirty="0"/>
              <a:t> </a:t>
            </a:r>
            <a:r>
              <a:rPr lang="en-US" sz="2400" dirty="0"/>
              <a:t>r</a:t>
            </a:r>
          </a:p>
        </p:txBody>
      </p:sp>
      <p:sp>
        <p:nvSpPr>
          <p:cNvPr id="3" name="Content Placeholder 2">
            <a:extLst>
              <a:ext uri="{FF2B5EF4-FFF2-40B4-BE49-F238E27FC236}">
                <a16:creationId xmlns:a16="http://schemas.microsoft.com/office/drawing/2014/main" id="{0475B4CB-85B4-492C-957F-78E5BD15E0B8}"/>
              </a:ext>
            </a:extLst>
          </p:cNvPr>
          <p:cNvSpPr>
            <a:spLocks noGrp="1"/>
          </p:cNvSpPr>
          <p:nvPr>
            <p:ph sz="quarter" idx="16"/>
          </p:nvPr>
        </p:nvSpPr>
        <p:spPr>
          <a:xfrm>
            <a:off x="3492000" y="2084400"/>
            <a:ext cx="3239180" cy="1372007"/>
          </a:xfrm>
        </p:spPr>
        <p:txBody>
          <a:bodyPr/>
          <a:lstStyle/>
          <a:p>
            <a:pPr marL="432" indent="0">
              <a:spcBef>
                <a:spcPts val="600"/>
              </a:spcBef>
              <a:buNone/>
            </a:pPr>
            <a:r>
              <a:rPr lang="en-IN" sz="2400" dirty="0">
                <a:solidFill>
                  <a:srgbClr val="007FA3"/>
                </a:solidFill>
              </a:rPr>
              <a:t>A.</a:t>
            </a:r>
            <a:r>
              <a:rPr lang="en-IN" sz="2400" dirty="0"/>
              <a:t> bromic acid</a:t>
            </a:r>
          </a:p>
          <a:p>
            <a:pPr marL="432" indent="0">
              <a:spcBef>
                <a:spcPts val="600"/>
              </a:spcBef>
              <a:buNone/>
            </a:pPr>
            <a:r>
              <a:rPr lang="en-IN" sz="2400" dirty="0">
                <a:solidFill>
                  <a:srgbClr val="007FA3"/>
                </a:solidFill>
              </a:rPr>
              <a:t>B.</a:t>
            </a:r>
            <a:r>
              <a:rPr lang="en-IN" sz="2400" dirty="0"/>
              <a:t> </a:t>
            </a:r>
            <a:r>
              <a:rPr lang="en-IN" sz="2400" dirty="0" err="1"/>
              <a:t>bromous</a:t>
            </a:r>
            <a:r>
              <a:rPr lang="en-IN" sz="2400" dirty="0"/>
              <a:t> acid</a:t>
            </a:r>
          </a:p>
          <a:p>
            <a:pPr marL="432" indent="0">
              <a:spcBef>
                <a:spcPts val="600"/>
              </a:spcBef>
              <a:buNone/>
            </a:pPr>
            <a:r>
              <a:rPr lang="en-IN" sz="2400" dirty="0">
                <a:solidFill>
                  <a:srgbClr val="007FA3"/>
                </a:solidFill>
              </a:rPr>
              <a:t>C.</a:t>
            </a:r>
            <a:r>
              <a:rPr lang="en-IN" sz="2400" dirty="0"/>
              <a:t> hydrobromic acid</a:t>
            </a:r>
          </a:p>
        </p:txBody>
      </p:sp>
      <p:sp>
        <p:nvSpPr>
          <p:cNvPr id="6" name="Content Placeholder 5">
            <a:extLst>
              <a:ext uri="{FF2B5EF4-FFF2-40B4-BE49-F238E27FC236}">
                <a16:creationId xmlns:a16="http://schemas.microsoft.com/office/drawing/2014/main" id="{07991B53-BF39-420A-BBF3-C39E465D75CE}"/>
              </a:ext>
            </a:extLst>
          </p:cNvPr>
          <p:cNvSpPr>
            <a:spLocks noGrp="1"/>
          </p:cNvSpPr>
          <p:nvPr>
            <p:ph sz="quarter" idx="17"/>
          </p:nvPr>
        </p:nvSpPr>
        <p:spPr>
          <a:xfrm>
            <a:off x="454671" y="3609495"/>
            <a:ext cx="360000" cy="455073"/>
          </a:xfrm>
        </p:spPr>
        <p:txBody>
          <a:bodyPr/>
          <a:lstStyle/>
          <a:p>
            <a:pPr marL="432000" indent="-432000">
              <a:buFont typeface="+mj-lt"/>
              <a:buAutoNum type="arabicPeriod" startAt="2"/>
            </a:pPr>
            <a:r>
              <a:rPr lang="en-US" sz="2400" baseline="-25000" dirty="0"/>
              <a:t> </a:t>
            </a:r>
          </a:p>
        </p:txBody>
      </p:sp>
      <p:graphicFrame>
        <p:nvGraphicFramePr>
          <p:cNvPr id="10" name="Object 9" descr="H sub 2 C O sub 3">
            <a:extLst>
              <a:ext uri="{FF2B5EF4-FFF2-40B4-BE49-F238E27FC236}">
                <a16:creationId xmlns:a16="http://schemas.microsoft.com/office/drawing/2014/main" id="{107BF124-1463-444C-846A-613569DCA27F}"/>
              </a:ext>
            </a:extLst>
          </p:cNvPr>
          <p:cNvGraphicFramePr>
            <a:graphicFrameLocks noChangeAspect="1"/>
          </p:cNvGraphicFramePr>
          <p:nvPr>
            <p:extLst>
              <p:ext uri="{D42A27DB-BD31-4B8C-83A1-F6EECF244321}">
                <p14:modId xmlns:p14="http://schemas.microsoft.com/office/powerpoint/2010/main" val="2223502913"/>
              </p:ext>
            </p:extLst>
          </p:nvPr>
        </p:nvGraphicFramePr>
        <p:xfrm>
          <a:off x="881938" y="3552769"/>
          <a:ext cx="939800" cy="381000"/>
        </p:xfrm>
        <a:graphic>
          <a:graphicData uri="http://schemas.openxmlformats.org/presentationml/2006/ole">
            <mc:AlternateContent xmlns:mc="http://schemas.openxmlformats.org/markup-compatibility/2006">
              <mc:Choice xmlns:v="urn:schemas-microsoft-com:vml" Requires="v">
                <p:oleObj spid="_x0000_s4116" name="Equation" r:id="rId3" imgW="939600" imgH="380880" progId="Equation.DSMT4">
                  <p:embed/>
                </p:oleObj>
              </mc:Choice>
              <mc:Fallback>
                <p:oleObj name="Equation" r:id="rId3" imgW="939600" imgH="380880" progId="Equation.DSMT4">
                  <p:embed/>
                  <p:pic>
                    <p:nvPicPr>
                      <p:cNvPr id="0" name=""/>
                      <p:cNvPicPr/>
                      <p:nvPr/>
                    </p:nvPicPr>
                    <p:blipFill>
                      <a:blip r:embed="rId4"/>
                      <a:stretch>
                        <a:fillRect/>
                      </a:stretch>
                    </p:blipFill>
                    <p:spPr>
                      <a:xfrm>
                        <a:off x="881938" y="3552769"/>
                        <a:ext cx="9398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EF83604D-17B2-498A-9286-4D589DF57F5B}"/>
              </a:ext>
            </a:extLst>
          </p:cNvPr>
          <p:cNvSpPr>
            <a:spLocks noGrp="1"/>
          </p:cNvSpPr>
          <p:nvPr>
            <p:ph sz="quarter" idx="18"/>
          </p:nvPr>
        </p:nvSpPr>
        <p:spPr>
          <a:xfrm>
            <a:off x="3492843" y="3582265"/>
            <a:ext cx="3238337" cy="1355175"/>
          </a:xfrm>
        </p:spPr>
        <p:txBody>
          <a:bodyPr/>
          <a:lstStyle/>
          <a:p>
            <a:pPr marL="432" indent="0">
              <a:spcBef>
                <a:spcPts val="600"/>
              </a:spcBef>
              <a:buNone/>
            </a:pPr>
            <a:r>
              <a:rPr lang="en-US" sz="2400" dirty="0">
                <a:solidFill>
                  <a:schemeClr val="tx2"/>
                </a:solidFill>
              </a:rPr>
              <a:t>A.</a:t>
            </a:r>
            <a:r>
              <a:rPr lang="en-US" sz="2400" dirty="0"/>
              <a:t> carbonic acid</a:t>
            </a:r>
          </a:p>
          <a:p>
            <a:pPr marL="432" indent="0">
              <a:spcBef>
                <a:spcPts val="600"/>
              </a:spcBef>
              <a:buNone/>
            </a:pPr>
            <a:r>
              <a:rPr lang="en-US" sz="2400" dirty="0">
                <a:solidFill>
                  <a:schemeClr val="tx2"/>
                </a:solidFill>
              </a:rPr>
              <a:t>B.</a:t>
            </a:r>
            <a:r>
              <a:rPr lang="en-US" sz="2400" dirty="0"/>
              <a:t> hydrocarbonic acid</a:t>
            </a:r>
          </a:p>
          <a:p>
            <a:pPr marL="432" indent="0">
              <a:spcBef>
                <a:spcPts val="600"/>
              </a:spcBef>
              <a:buNone/>
            </a:pPr>
            <a:r>
              <a:rPr lang="en-US" sz="2400" dirty="0">
                <a:solidFill>
                  <a:schemeClr val="tx2"/>
                </a:solidFill>
              </a:rPr>
              <a:t>C.</a:t>
            </a:r>
            <a:r>
              <a:rPr lang="en-US" sz="2400" dirty="0"/>
              <a:t> carbonous acid</a:t>
            </a:r>
          </a:p>
        </p:txBody>
      </p:sp>
      <p:sp>
        <p:nvSpPr>
          <p:cNvPr id="8" name="Content Placeholder 7">
            <a:extLst>
              <a:ext uri="{FF2B5EF4-FFF2-40B4-BE49-F238E27FC236}">
                <a16:creationId xmlns:a16="http://schemas.microsoft.com/office/drawing/2014/main" id="{08DE62B1-47F2-43CF-9CB8-7CAEB4FC2005}"/>
              </a:ext>
            </a:extLst>
          </p:cNvPr>
          <p:cNvSpPr>
            <a:spLocks noGrp="1"/>
          </p:cNvSpPr>
          <p:nvPr>
            <p:ph sz="quarter" idx="19"/>
          </p:nvPr>
        </p:nvSpPr>
        <p:spPr>
          <a:xfrm>
            <a:off x="473047" y="5065867"/>
            <a:ext cx="360000" cy="453600"/>
          </a:xfrm>
        </p:spPr>
        <p:txBody>
          <a:bodyPr/>
          <a:lstStyle/>
          <a:p>
            <a:pPr marL="432000" indent="-432000">
              <a:buFont typeface="+mj-lt"/>
              <a:buAutoNum type="arabicPeriod" startAt="3"/>
            </a:pPr>
            <a:r>
              <a:rPr lang="en-US" sz="2400" dirty="0"/>
              <a:t> </a:t>
            </a:r>
          </a:p>
        </p:txBody>
      </p:sp>
      <p:graphicFrame>
        <p:nvGraphicFramePr>
          <p:cNvPr id="11" name="Object 10" descr="H B r O sub 2">
            <a:extLst>
              <a:ext uri="{FF2B5EF4-FFF2-40B4-BE49-F238E27FC236}">
                <a16:creationId xmlns:a16="http://schemas.microsoft.com/office/drawing/2014/main" id="{E189F42E-420A-4077-92A8-48D41553B586}"/>
              </a:ext>
            </a:extLst>
          </p:cNvPr>
          <p:cNvGraphicFramePr>
            <a:graphicFrameLocks noChangeAspect="1"/>
          </p:cNvGraphicFramePr>
          <p:nvPr>
            <p:extLst>
              <p:ext uri="{D42A27DB-BD31-4B8C-83A1-F6EECF244321}">
                <p14:modId xmlns:p14="http://schemas.microsoft.com/office/powerpoint/2010/main" val="1958126741"/>
              </p:ext>
            </p:extLst>
          </p:nvPr>
        </p:nvGraphicFramePr>
        <p:xfrm>
          <a:off x="901700" y="5074558"/>
          <a:ext cx="901700" cy="381000"/>
        </p:xfrm>
        <a:graphic>
          <a:graphicData uri="http://schemas.openxmlformats.org/presentationml/2006/ole">
            <mc:AlternateContent xmlns:mc="http://schemas.openxmlformats.org/markup-compatibility/2006">
              <mc:Choice xmlns:v="urn:schemas-microsoft-com:vml" Requires="v">
                <p:oleObj spid="_x0000_s4117" name="Equation" r:id="rId5" imgW="901440" imgH="380880" progId="Equation.DSMT4">
                  <p:embed/>
                </p:oleObj>
              </mc:Choice>
              <mc:Fallback>
                <p:oleObj name="Equation" r:id="rId5" imgW="901440" imgH="380880" progId="Equation.DSMT4">
                  <p:embed/>
                  <p:pic>
                    <p:nvPicPr>
                      <p:cNvPr id="10" name="Object 9">
                        <a:extLst>
                          <a:ext uri="{FF2B5EF4-FFF2-40B4-BE49-F238E27FC236}">
                            <a16:creationId xmlns:a16="http://schemas.microsoft.com/office/drawing/2014/main" id="{107BF124-1463-444C-846A-613569DCA27F}"/>
                          </a:ext>
                        </a:extLst>
                      </p:cNvPr>
                      <p:cNvPicPr/>
                      <p:nvPr/>
                    </p:nvPicPr>
                    <p:blipFill>
                      <a:blip r:embed="rId6"/>
                      <a:stretch>
                        <a:fillRect/>
                      </a:stretch>
                    </p:blipFill>
                    <p:spPr>
                      <a:xfrm>
                        <a:off x="901700" y="5074558"/>
                        <a:ext cx="901700" cy="381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090FD005-399A-4A4B-88FC-8C1B84E166AB}"/>
              </a:ext>
            </a:extLst>
          </p:cNvPr>
          <p:cNvSpPr>
            <a:spLocks noGrp="1"/>
          </p:cNvSpPr>
          <p:nvPr>
            <p:ph sz="quarter" idx="20"/>
          </p:nvPr>
        </p:nvSpPr>
        <p:spPr>
          <a:xfrm>
            <a:off x="3492843" y="5042094"/>
            <a:ext cx="3238337" cy="1341756"/>
          </a:xfrm>
        </p:spPr>
        <p:txBody>
          <a:bodyPr/>
          <a:lstStyle/>
          <a:p>
            <a:pPr marL="0" indent="0">
              <a:spcBef>
                <a:spcPts val="600"/>
              </a:spcBef>
              <a:buNone/>
            </a:pPr>
            <a:r>
              <a:rPr lang="en-US" sz="2400" dirty="0">
                <a:solidFill>
                  <a:schemeClr val="tx2"/>
                </a:solidFill>
              </a:rPr>
              <a:t>A.</a:t>
            </a:r>
            <a:r>
              <a:rPr lang="en-US" sz="2400" dirty="0"/>
              <a:t> bromic acid</a:t>
            </a:r>
          </a:p>
          <a:p>
            <a:pPr marL="0" indent="0">
              <a:spcBef>
                <a:spcPts val="600"/>
              </a:spcBef>
              <a:buNone/>
            </a:pPr>
            <a:r>
              <a:rPr lang="en-US" sz="2400" dirty="0">
                <a:solidFill>
                  <a:schemeClr val="tx2"/>
                </a:solidFill>
              </a:rPr>
              <a:t>B.</a:t>
            </a:r>
            <a:r>
              <a:rPr lang="en-US" sz="2400" dirty="0"/>
              <a:t> hydrobromous acid</a:t>
            </a:r>
          </a:p>
          <a:p>
            <a:pPr marL="0" indent="0">
              <a:spcBef>
                <a:spcPts val="600"/>
              </a:spcBef>
              <a:buNone/>
            </a:pPr>
            <a:r>
              <a:rPr lang="en-US" sz="2400" dirty="0">
                <a:solidFill>
                  <a:schemeClr val="tx2"/>
                </a:solidFill>
              </a:rPr>
              <a:t>C.</a:t>
            </a:r>
            <a:r>
              <a:rPr lang="en-US" sz="2400" dirty="0"/>
              <a:t> bromous acid</a:t>
            </a:r>
          </a:p>
        </p:txBody>
      </p:sp>
    </p:spTree>
    <p:extLst>
      <p:ext uri="{BB962C8B-B14F-4D97-AF65-F5344CB8AC3E}">
        <p14:creationId xmlns:p14="http://schemas.microsoft.com/office/powerpoint/2010/main" val="659470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72072-2BCB-4A1B-85AE-E490D6660B70}"/>
              </a:ext>
            </a:extLst>
          </p:cNvPr>
          <p:cNvSpPr>
            <a:spLocks noGrp="1"/>
          </p:cNvSpPr>
          <p:nvPr>
            <p:ph type="title"/>
          </p:nvPr>
        </p:nvSpPr>
        <p:spPr/>
        <p:txBody>
          <a:bodyPr/>
          <a:lstStyle/>
          <a:p>
            <a:r>
              <a:rPr lang="en-US" sz="3400" dirty="0"/>
              <a:t>Using </a:t>
            </a:r>
            <a:r>
              <a:rPr lang="en-US" sz="3400" i="1" dirty="0"/>
              <a:t>K</a:t>
            </a:r>
            <a:r>
              <a:rPr lang="en-US" sz="100" dirty="0"/>
              <a:t> </a:t>
            </a:r>
            <a:r>
              <a:rPr lang="en-US" sz="3400" baseline="-25000" dirty="0"/>
              <a:t>w</a:t>
            </a:r>
            <a:r>
              <a:rPr lang="en-US" sz="3400" dirty="0"/>
              <a:t> to Calculate [H</a:t>
            </a:r>
            <a:r>
              <a:rPr lang="en-US" sz="100" dirty="0"/>
              <a:t> </a:t>
            </a:r>
            <a:r>
              <a:rPr lang="en-US" sz="3400" baseline="-25000" dirty="0"/>
              <a:t>3</a:t>
            </a:r>
            <a:r>
              <a:rPr lang="en-US" sz="100" dirty="0"/>
              <a:t> </a:t>
            </a:r>
            <a:r>
              <a:rPr lang="en-US" sz="3400" dirty="0"/>
              <a:t>O</a:t>
            </a:r>
            <a:r>
              <a:rPr lang="en-US" sz="3400" baseline="30000" dirty="0"/>
              <a:t>+</a:t>
            </a:r>
            <a:r>
              <a:rPr lang="en-US" sz="3400" dirty="0"/>
              <a:t>] and [O</a:t>
            </a:r>
            <a:r>
              <a:rPr lang="en-US" sz="100" dirty="0"/>
              <a:t> </a:t>
            </a:r>
            <a:r>
              <a:rPr lang="en-US" sz="3400" dirty="0"/>
              <a:t>H</a:t>
            </a:r>
            <a:r>
              <a:rPr lang="en-US" sz="3400" baseline="30000" dirty="0"/>
              <a:t>−</a:t>
            </a:r>
            <a:r>
              <a:rPr lang="en-US" sz="3400" dirty="0"/>
              <a:t>]</a:t>
            </a:r>
          </a:p>
        </p:txBody>
      </p:sp>
      <p:pic>
        <p:nvPicPr>
          <p:cNvPr id="5" name="Picture 2" descr="Core chemistry skill, calculating h 3 o + and o h negative in solutions">
            <a:extLst>
              <a:ext uri="{FF2B5EF4-FFF2-40B4-BE49-F238E27FC236}">
                <a16:creationId xmlns:a16="http://schemas.microsoft.com/office/drawing/2014/main" id="{83AB8217-70BD-4EFA-8CA3-CD92861EB75C}"/>
              </a:ext>
            </a:extLst>
          </p:cNvPr>
          <p:cNvPicPr>
            <a:picLocks noChangeAspect="1" noChangeArrowheads="1"/>
          </p:cNvPicPr>
          <p:nvPr/>
        </p:nvPicPr>
        <p:blipFill>
          <a:blip r:embed="rId3" cstate="print"/>
          <a:srcRect/>
          <a:stretch>
            <a:fillRect/>
          </a:stretch>
        </p:blipFill>
        <p:spPr bwMode="auto">
          <a:xfrm>
            <a:off x="491122" y="1588909"/>
            <a:ext cx="2958765" cy="905950"/>
          </a:xfrm>
          <a:prstGeom prst="rect">
            <a:avLst/>
          </a:prstGeom>
          <a:noFill/>
        </p:spPr>
      </p:pic>
      <p:sp>
        <p:nvSpPr>
          <p:cNvPr id="3" name="Content Placeholder 2">
            <a:extLst>
              <a:ext uri="{FF2B5EF4-FFF2-40B4-BE49-F238E27FC236}">
                <a16:creationId xmlns:a16="http://schemas.microsoft.com/office/drawing/2014/main" id="{6E59CA98-4D5F-4557-845A-93D342B5536B}"/>
              </a:ext>
            </a:extLst>
          </p:cNvPr>
          <p:cNvSpPr>
            <a:spLocks noGrp="1"/>
          </p:cNvSpPr>
          <p:nvPr>
            <p:ph sz="quarter" idx="13"/>
          </p:nvPr>
        </p:nvSpPr>
        <p:spPr>
          <a:xfrm>
            <a:off x="457200" y="2618209"/>
            <a:ext cx="8229600" cy="1747312"/>
          </a:xfrm>
        </p:spPr>
        <p:txBody>
          <a:bodyPr/>
          <a:lstStyle/>
          <a:p>
            <a:r>
              <a:rPr lang="en-US" sz="2400" dirty="0"/>
              <a:t>If we know the [H</a:t>
            </a:r>
            <a:r>
              <a:rPr lang="en-US" sz="100" dirty="0"/>
              <a:t> </a:t>
            </a:r>
            <a:r>
              <a:rPr lang="en-US" sz="2400" baseline="-25000" dirty="0"/>
              <a:t>3</a:t>
            </a:r>
            <a:r>
              <a:rPr lang="en-US" sz="100" dirty="0"/>
              <a:t> </a:t>
            </a:r>
            <a:r>
              <a:rPr lang="en-US" sz="2400" dirty="0"/>
              <a:t>O</a:t>
            </a:r>
            <a:r>
              <a:rPr lang="en-US" sz="2400" baseline="30000" dirty="0"/>
              <a:t>+</a:t>
            </a:r>
            <a:r>
              <a:rPr lang="en-US" sz="2400" dirty="0"/>
              <a:t>] of a solution, we can use the </a:t>
            </a:r>
            <a:r>
              <a:rPr lang="en-US" sz="2400" i="1" dirty="0"/>
              <a:t>K</a:t>
            </a:r>
            <a:r>
              <a:rPr lang="en-US" sz="100" dirty="0"/>
              <a:t> </a:t>
            </a:r>
            <a:r>
              <a:rPr lang="en-US" sz="2400" baseline="-25000" dirty="0"/>
              <a:t>w</a:t>
            </a:r>
            <a:r>
              <a:rPr lang="en-US" sz="2400" dirty="0"/>
              <a:t> to calculate the [O</a:t>
            </a:r>
            <a:r>
              <a:rPr lang="en-US" sz="100" dirty="0"/>
              <a:t> </a:t>
            </a:r>
            <a:r>
              <a:rPr lang="en-US" sz="2400" dirty="0"/>
              <a:t>H</a:t>
            </a:r>
            <a:r>
              <a:rPr lang="en-US" sz="2400" baseline="30000" dirty="0"/>
              <a:t>−</a:t>
            </a:r>
            <a:r>
              <a:rPr lang="en-US" sz="2400" dirty="0"/>
              <a:t>].</a:t>
            </a:r>
          </a:p>
          <a:p>
            <a:r>
              <a:rPr lang="en-US" sz="2400" dirty="0"/>
              <a:t>If we know the [O</a:t>
            </a:r>
            <a:r>
              <a:rPr lang="en-US" sz="100" dirty="0"/>
              <a:t> </a:t>
            </a:r>
            <a:r>
              <a:rPr lang="en-US" sz="2400" dirty="0"/>
              <a:t>H</a:t>
            </a:r>
            <a:r>
              <a:rPr lang="en-US" sz="2400" baseline="30000" dirty="0"/>
              <a:t>−</a:t>
            </a:r>
            <a:r>
              <a:rPr lang="en-US" sz="2400" dirty="0"/>
              <a:t>] of a solution, we can use the </a:t>
            </a:r>
            <a:r>
              <a:rPr lang="en-US" sz="2400" i="1" dirty="0"/>
              <a:t>K</a:t>
            </a:r>
            <a:r>
              <a:rPr lang="en-US" sz="100" dirty="0"/>
              <a:t> </a:t>
            </a:r>
            <a:r>
              <a:rPr lang="en-US" sz="2400" baseline="-25000" dirty="0"/>
              <a:t>w</a:t>
            </a:r>
            <a:r>
              <a:rPr lang="en-US" sz="2400" dirty="0"/>
              <a:t> to calculate the [H</a:t>
            </a:r>
            <a:r>
              <a:rPr lang="en-US" sz="100" dirty="0"/>
              <a:t> </a:t>
            </a:r>
            <a:r>
              <a:rPr lang="en-US" sz="2400" baseline="-25000" dirty="0"/>
              <a:t>3</a:t>
            </a:r>
            <a:r>
              <a:rPr lang="en-US" sz="100" dirty="0"/>
              <a:t> </a:t>
            </a:r>
            <a:r>
              <a:rPr lang="en-US" sz="2400" dirty="0"/>
              <a:t>O</a:t>
            </a:r>
            <a:r>
              <a:rPr lang="en-US" sz="2400" baseline="30000" dirty="0"/>
              <a:t>+</a:t>
            </a:r>
            <a:r>
              <a:rPr lang="en-US" sz="2400" dirty="0"/>
              <a:t>].</a:t>
            </a:r>
          </a:p>
        </p:txBody>
      </p:sp>
      <p:graphicFrame>
        <p:nvGraphicFramePr>
          <p:cNvPr id="6" name="Object 5" descr="First. K sub w = concentration of H 3 O plus times concentration of O H minus. Second. Concentration of O H minus = start fraction K sub w over concentration of H 3 O plus end fraction. Third. Concentration of H 3 O plus = start fraction K sub w over concentration of O H minus end fraction.">
            <a:extLst>
              <a:ext uri="{FF2B5EF4-FFF2-40B4-BE49-F238E27FC236}">
                <a16:creationId xmlns:a16="http://schemas.microsoft.com/office/drawing/2014/main" id="{9A50A72C-FFF5-4A9E-B655-272430E180F4}"/>
              </a:ext>
            </a:extLst>
          </p:cNvPr>
          <p:cNvGraphicFramePr>
            <a:graphicFrameLocks noChangeAspect="1"/>
          </p:cNvGraphicFramePr>
          <p:nvPr>
            <p:extLst/>
          </p:nvPr>
        </p:nvGraphicFramePr>
        <p:xfrm>
          <a:off x="2075634" y="4574762"/>
          <a:ext cx="4991100" cy="1549400"/>
        </p:xfrm>
        <a:graphic>
          <a:graphicData uri="http://schemas.openxmlformats.org/presentationml/2006/ole">
            <mc:AlternateContent xmlns:mc="http://schemas.openxmlformats.org/markup-compatibility/2006">
              <mc:Choice xmlns:v="urn:schemas-microsoft-com:vml" Requires="v">
                <p:oleObj spid="_x0000_s57347" name="Equation" r:id="rId4" imgW="4991040" imgH="1549080" progId="Equation.DSMT4">
                  <p:embed/>
                </p:oleObj>
              </mc:Choice>
              <mc:Fallback>
                <p:oleObj name="Equation" r:id="rId4" imgW="4991040" imgH="1549080" progId="Equation.DSMT4">
                  <p:embed/>
                  <p:pic>
                    <p:nvPicPr>
                      <p:cNvPr id="6" name="Object 5" descr="First. K sub w = concentration of H 3 O plus times concentration of O H minus. Second. Concentration of O H minus = start fraction K sub w over concentration of H 3 O plus end fraction. Third. Concentration of H 3 O plus = start fraction K sub w over concentration of O H minus end fraction.">
                        <a:extLst>
                          <a:ext uri="{FF2B5EF4-FFF2-40B4-BE49-F238E27FC236}">
                            <a16:creationId xmlns:a16="http://schemas.microsoft.com/office/drawing/2014/main" id="{9A50A72C-FFF5-4A9E-B655-272430E180F4}"/>
                          </a:ext>
                        </a:extLst>
                      </p:cNvPr>
                      <p:cNvPicPr/>
                      <p:nvPr/>
                    </p:nvPicPr>
                    <p:blipFill>
                      <a:blip r:embed="rId5"/>
                      <a:stretch>
                        <a:fillRect/>
                      </a:stretch>
                    </p:blipFill>
                    <p:spPr>
                      <a:xfrm>
                        <a:off x="2075634" y="4574762"/>
                        <a:ext cx="4991100" cy="1549400"/>
                      </a:xfrm>
                      <a:prstGeom prst="rect">
                        <a:avLst/>
                      </a:prstGeom>
                    </p:spPr>
                  </p:pic>
                </p:oleObj>
              </mc:Fallback>
            </mc:AlternateContent>
          </a:graphicData>
        </a:graphic>
      </p:graphicFrame>
    </p:spTree>
    <p:extLst>
      <p:ext uri="{BB962C8B-B14F-4D97-AF65-F5344CB8AC3E}">
        <p14:creationId xmlns:p14="http://schemas.microsoft.com/office/powerpoint/2010/main" val="26151222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1B20-F2C0-4606-9461-C175557DF50E}"/>
              </a:ext>
            </a:extLst>
          </p:cNvPr>
          <p:cNvSpPr>
            <a:spLocks noGrp="1"/>
          </p:cNvSpPr>
          <p:nvPr>
            <p:ph type="title"/>
          </p:nvPr>
        </p:nvSpPr>
        <p:spPr/>
        <p:txBody>
          <a:bodyPr/>
          <a:lstStyle/>
          <a:p>
            <a:r>
              <a:rPr lang="en-US" dirty="0"/>
              <a:t>Calculating [H</a:t>
            </a:r>
            <a:r>
              <a:rPr lang="en-US" sz="100" dirty="0"/>
              <a:t> </a:t>
            </a:r>
            <a:r>
              <a:rPr lang="en-US" baseline="-25000" dirty="0"/>
              <a:t>3</a:t>
            </a:r>
            <a:r>
              <a:rPr lang="en-US" sz="100" dirty="0"/>
              <a:t> </a:t>
            </a:r>
            <a:r>
              <a:rPr lang="en-US" dirty="0"/>
              <a:t>O</a:t>
            </a:r>
            <a:r>
              <a:rPr lang="en-US" baseline="30000" dirty="0"/>
              <a:t>+</a:t>
            </a:r>
            <a:r>
              <a:rPr lang="en-US" dirty="0"/>
              <a:t>] </a:t>
            </a:r>
            <a:r>
              <a:rPr lang="en-US" sz="2000" b="0" dirty="0"/>
              <a:t>(1 of 2)</a:t>
            </a:r>
          </a:p>
        </p:txBody>
      </p:sp>
      <p:sp>
        <p:nvSpPr>
          <p:cNvPr id="3" name="Content Placeholder 2">
            <a:extLst>
              <a:ext uri="{FF2B5EF4-FFF2-40B4-BE49-F238E27FC236}">
                <a16:creationId xmlns:a16="http://schemas.microsoft.com/office/drawing/2014/main" id="{7998F579-6136-40B1-9A62-683F7A8ACC50}"/>
              </a:ext>
            </a:extLst>
          </p:cNvPr>
          <p:cNvSpPr>
            <a:spLocks noGrp="1"/>
          </p:cNvSpPr>
          <p:nvPr>
            <p:ph sz="quarter" idx="16"/>
          </p:nvPr>
        </p:nvSpPr>
        <p:spPr>
          <a:xfrm>
            <a:off x="457200" y="1555749"/>
            <a:ext cx="5692877" cy="420535"/>
          </a:xfrm>
        </p:spPr>
        <p:txBody>
          <a:bodyPr/>
          <a:lstStyle/>
          <a:p>
            <a:pPr marL="432" indent="0">
              <a:buNone/>
            </a:pPr>
            <a:r>
              <a:rPr lang="en-US" sz="2400" dirty="0"/>
              <a:t>What is the [H</a:t>
            </a:r>
            <a:r>
              <a:rPr lang="en-US" sz="100" baseline="0" dirty="0"/>
              <a:t> </a:t>
            </a:r>
            <a:r>
              <a:rPr lang="en-US" sz="2400" baseline="-25000" dirty="0"/>
              <a:t>3</a:t>
            </a:r>
            <a:r>
              <a:rPr lang="en-US" sz="100" dirty="0"/>
              <a:t> </a:t>
            </a:r>
            <a:r>
              <a:rPr lang="en-US" sz="2400" dirty="0"/>
              <a:t>O</a:t>
            </a:r>
            <a:r>
              <a:rPr lang="en-US" sz="2400" baseline="30000" dirty="0"/>
              <a:t>+</a:t>
            </a:r>
            <a:r>
              <a:rPr lang="en-US" sz="2400" dirty="0"/>
              <a:t>] of a solution if [O</a:t>
            </a:r>
            <a:r>
              <a:rPr lang="en-US" sz="100" dirty="0"/>
              <a:t> </a:t>
            </a:r>
            <a:r>
              <a:rPr lang="en-US" sz="2400" dirty="0"/>
              <a:t>H</a:t>
            </a:r>
            <a:r>
              <a:rPr lang="en-US" sz="2400" baseline="30000" dirty="0"/>
              <a:t>−</a:t>
            </a:r>
            <a:r>
              <a:rPr lang="en-US" sz="2400" dirty="0"/>
              <a:t>] is</a:t>
            </a:r>
          </a:p>
        </p:txBody>
      </p:sp>
      <p:graphicFrame>
        <p:nvGraphicFramePr>
          <p:cNvPr id="8" name="Object 7" descr="5.0 times 10 raised to the negative eighth power molarity?">
            <a:extLst>
              <a:ext uri="{FF2B5EF4-FFF2-40B4-BE49-F238E27FC236}">
                <a16:creationId xmlns:a16="http://schemas.microsoft.com/office/drawing/2014/main" id="{0797FEC0-8A84-4BCE-8A32-EC4AF0BB2485}"/>
              </a:ext>
            </a:extLst>
          </p:cNvPr>
          <p:cNvGraphicFramePr>
            <a:graphicFrameLocks noChangeAspect="1"/>
          </p:cNvGraphicFramePr>
          <p:nvPr>
            <p:extLst/>
          </p:nvPr>
        </p:nvGraphicFramePr>
        <p:xfrm>
          <a:off x="6186224" y="1546532"/>
          <a:ext cx="1803400" cy="444500"/>
        </p:xfrm>
        <a:graphic>
          <a:graphicData uri="http://schemas.openxmlformats.org/presentationml/2006/ole">
            <mc:AlternateContent xmlns:mc="http://schemas.openxmlformats.org/markup-compatibility/2006">
              <mc:Choice xmlns:v="urn:schemas-microsoft-com:vml" Requires="v">
                <p:oleObj spid="_x0000_s58373" name="Equation" r:id="rId3" imgW="1803240" imgH="444240" progId="Equation.DSMT4">
                  <p:embed/>
                </p:oleObj>
              </mc:Choice>
              <mc:Fallback>
                <p:oleObj name="Equation" r:id="rId3" imgW="1803240" imgH="444240" progId="Equation.DSMT4">
                  <p:embed/>
                  <p:pic>
                    <p:nvPicPr>
                      <p:cNvPr id="8" name="Object 7" descr="5.0 times 10 raised to the negative eighth power molarity?">
                        <a:extLst>
                          <a:ext uri="{FF2B5EF4-FFF2-40B4-BE49-F238E27FC236}">
                            <a16:creationId xmlns:a16="http://schemas.microsoft.com/office/drawing/2014/main" id="{0797FEC0-8A84-4BCE-8A32-EC4AF0BB2485}"/>
                          </a:ext>
                        </a:extLst>
                      </p:cNvPr>
                      <p:cNvPicPr/>
                      <p:nvPr/>
                    </p:nvPicPr>
                    <p:blipFill>
                      <a:blip r:embed="rId4"/>
                      <a:stretch>
                        <a:fillRect/>
                      </a:stretch>
                    </p:blipFill>
                    <p:spPr>
                      <a:xfrm>
                        <a:off x="6186224" y="1546532"/>
                        <a:ext cx="1803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0CBE0833-8FE4-4EE6-B92A-34B63398E245}"/>
              </a:ext>
            </a:extLst>
          </p:cNvPr>
          <p:cNvSpPr>
            <a:spLocks noGrp="1"/>
          </p:cNvSpPr>
          <p:nvPr>
            <p:ph sz="quarter" idx="14"/>
          </p:nvPr>
        </p:nvSpPr>
        <p:spPr>
          <a:xfrm>
            <a:off x="457200" y="2156672"/>
            <a:ext cx="8229600" cy="955238"/>
          </a:xfrm>
        </p:spPr>
        <p:txBody>
          <a:bodyPr/>
          <a:lstStyle/>
          <a:p>
            <a:pPr marL="432" indent="0">
              <a:buNone/>
            </a:pPr>
            <a:r>
              <a:rPr lang="en-US" sz="2400" b="1" dirty="0"/>
              <a:t>Solution:</a:t>
            </a:r>
          </a:p>
          <a:p>
            <a:pPr marL="432" indent="0">
              <a:buNone/>
            </a:pPr>
            <a:r>
              <a:rPr lang="en-US" sz="2400" b="1" dirty="0"/>
              <a:t>Step 1 State the given and needed quantities.</a:t>
            </a:r>
          </a:p>
        </p:txBody>
      </p:sp>
      <p:graphicFrame>
        <p:nvGraphicFramePr>
          <p:cNvPr id="10" name="Table 9">
            <a:extLst>
              <a:ext uri="{FF2B5EF4-FFF2-40B4-BE49-F238E27FC236}">
                <a16:creationId xmlns:a16="http://schemas.microsoft.com/office/drawing/2014/main" id="{E5D674BC-F4D7-4385-A393-EEA9CA48ED0F}"/>
              </a:ext>
            </a:extLst>
          </p:cNvPr>
          <p:cNvGraphicFramePr>
            <a:graphicFrameLocks noGrp="1"/>
          </p:cNvGraphicFramePr>
          <p:nvPr>
            <p:extLst/>
          </p:nvPr>
        </p:nvGraphicFramePr>
        <p:xfrm>
          <a:off x="454672" y="3343784"/>
          <a:ext cx="8308328" cy="919480"/>
        </p:xfrm>
        <a:graphic>
          <a:graphicData uri="http://schemas.openxmlformats.org/drawingml/2006/table">
            <a:tbl>
              <a:tblPr firstRow="1" bandRow="1">
                <a:tableStyleId>{2D5ABB26-0587-4C30-8999-92F81FD0307C}</a:tableStyleId>
              </a:tblPr>
              <a:tblGrid>
                <a:gridCol w="2200038">
                  <a:extLst>
                    <a:ext uri="{9D8B030D-6E8A-4147-A177-3AD203B41FA5}">
                      <a16:colId xmlns:a16="http://schemas.microsoft.com/office/drawing/2014/main" val="1975898113"/>
                    </a:ext>
                  </a:extLst>
                </a:gridCol>
                <a:gridCol w="2595716">
                  <a:extLst>
                    <a:ext uri="{9D8B030D-6E8A-4147-A177-3AD203B41FA5}">
                      <a16:colId xmlns:a16="http://schemas.microsoft.com/office/drawing/2014/main" val="671380737"/>
                    </a:ext>
                  </a:extLst>
                </a:gridCol>
                <a:gridCol w="1435492">
                  <a:extLst>
                    <a:ext uri="{9D8B030D-6E8A-4147-A177-3AD203B41FA5}">
                      <a16:colId xmlns:a16="http://schemas.microsoft.com/office/drawing/2014/main" val="4030577934"/>
                    </a:ext>
                  </a:extLst>
                </a:gridCol>
                <a:gridCol w="2077082">
                  <a:extLst>
                    <a:ext uri="{9D8B030D-6E8A-4147-A177-3AD203B41FA5}">
                      <a16:colId xmlns:a16="http://schemas.microsoft.com/office/drawing/2014/main" val="1459466208"/>
                    </a:ext>
                  </a:extLst>
                </a:gridCol>
              </a:tblGrid>
              <a:tr h="370840">
                <a:tc>
                  <a:txBody>
                    <a:bodyPr/>
                    <a:lstStyle/>
                    <a:p>
                      <a:r>
                        <a:rPr lang="en-US" sz="1600" b="1" dirty="0"/>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9764488"/>
                  </a:ext>
                </a:extLst>
              </a:tr>
              <a:tr h="518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0" dirty="0">
                          <a:solidFill>
                            <a:schemeClr val="bg1"/>
                          </a:solidFill>
                        </a:rPr>
                        <a:t>Concentration of O H minus = 5.0 times 10 raised to the negative eighth power molarity.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a:t>
                      </a:r>
                      <a:r>
                        <a:rPr lang="en-US" sz="100" baseline="-25000" dirty="0"/>
                        <a:t> </a:t>
                      </a:r>
                      <a:r>
                        <a:rPr lang="en-US" sz="1600" baseline="-25000" dirty="0"/>
                        <a:t>3</a:t>
                      </a:r>
                      <a:r>
                        <a:rPr lang="en-US" sz="100" dirty="0"/>
                        <a:t> </a:t>
                      </a:r>
                      <a:r>
                        <a:rPr lang="en-US" sz="1600" dirty="0"/>
                        <a:t>O</a:t>
                      </a:r>
                      <a:r>
                        <a:rPr lang="en-US" sz="1600" baseline="30000" dirty="0"/>
                        <a:t>+</a:t>
                      </a:r>
                      <a:r>
                        <a:rPr lang="en-US" sz="16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i="1" dirty="0">
                          <a:solidFill>
                            <a:srgbClr val="000000"/>
                          </a:solidFill>
                          <a:latin typeface="+mn-lt"/>
                        </a:rPr>
                        <a:t>K</a:t>
                      </a:r>
                      <a:r>
                        <a:rPr lang="en-US" sz="100" i="1" dirty="0">
                          <a:solidFill>
                            <a:srgbClr val="000000"/>
                          </a:solidFill>
                          <a:latin typeface="+mn-lt"/>
                        </a:rPr>
                        <a:t> </a:t>
                      </a:r>
                      <a:r>
                        <a:rPr lang="en-US" sz="1600" baseline="-25000" dirty="0">
                          <a:solidFill>
                            <a:srgbClr val="000000"/>
                          </a:solidFill>
                          <a:latin typeface="+mn-lt"/>
                        </a:rPr>
                        <a:t>w</a:t>
                      </a:r>
                      <a:r>
                        <a:rPr lang="en-US" sz="1600" dirty="0">
                          <a:solidFill>
                            <a:srgbClr val="000000"/>
                          </a:solidFill>
                          <a:latin typeface="+mn-lt"/>
                        </a:rPr>
                        <a:t> = [H</a:t>
                      </a:r>
                      <a:r>
                        <a:rPr lang="en-US" sz="100" dirty="0">
                          <a:solidFill>
                            <a:srgbClr val="000000"/>
                          </a:solidFill>
                          <a:latin typeface="+mn-lt"/>
                        </a:rPr>
                        <a:t> </a:t>
                      </a:r>
                      <a:r>
                        <a:rPr lang="en-US" sz="1600" baseline="-25000" dirty="0">
                          <a:solidFill>
                            <a:srgbClr val="000000"/>
                          </a:solidFill>
                          <a:latin typeface="+mn-lt"/>
                        </a:rPr>
                        <a:t>3</a:t>
                      </a:r>
                      <a:r>
                        <a:rPr lang="en-US" sz="100" baseline="-25000" dirty="0">
                          <a:solidFill>
                            <a:srgbClr val="000000"/>
                          </a:solidFill>
                          <a:latin typeface="+mn-lt"/>
                        </a:rPr>
                        <a:t> </a:t>
                      </a:r>
                      <a:r>
                        <a:rPr lang="en-US" sz="1600" dirty="0">
                          <a:solidFill>
                            <a:srgbClr val="000000"/>
                          </a:solidFill>
                          <a:latin typeface="+mn-lt"/>
                        </a:rPr>
                        <a:t>O</a:t>
                      </a:r>
                      <a:r>
                        <a:rPr lang="en-US" sz="1600" baseline="30000" dirty="0">
                          <a:solidFill>
                            <a:srgbClr val="000000"/>
                          </a:solidFill>
                          <a:latin typeface="+mn-lt"/>
                        </a:rPr>
                        <a:t>+</a:t>
                      </a:r>
                      <a:r>
                        <a:rPr lang="en-US" sz="1600" dirty="0">
                          <a:solidFill>
                            <a:srgbClr val="000000"/>
                          </a:solidFill>
                          <a:latin typeface="+mn-lt"/>
                        </a:rPr>
                        <a:t>][O</a:t>
                      </a:r>
                      <a:r>
                        <a:rPr lang="en-US" sz="100" dirty="0">
                          <a:solidFill>
                            <a:srgbClr val="000000"/>
                          </a:solidFill>
                          <a:latin typeface="+mn-lt"/>
                        </a:rPr>
                        <a:t> </a:t>
                      </a:r>
                      <a:r>
                        <a:rPr lang="en-US" sz="1600" dirty="0">
                          <a:solidFill>
                            <a:srgbClr val="000000"/>
                          </a:solidFill>
                          <a:latin typeface="+mn-lt"/>
                        </a:rPr>
                        <a:t>H</a:t>
                      </a:r>
                      <a:r>
                        <a:rPr lang="en-US" sz="1600" baseline="30000" dirty="0">
                          <a:solidFill>
                            <a:srgbClr val="000000"/>
                          </a:solidFill>
                          <a:latin typeface="+mn-lt"/>
                          <a:sym typeface="Symbol" pitchFamily="82" charset="2"/>
                        </a:rPr>
                        <a:t>−</a:t>
                      </a:r>
                      <a:r>
                        <a:rPr lang="en-US" sz="1600" dirty="0">
                          <a:solidFill>
                            <a:srgbClr val="000000"/>
                          </a:solidFill>
                          <a:latin typeface="+mn-lt"/>
                        </a:rPr>
                        <a:t>]</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7435985"/>
                  </a:ext>
                </a:extLst>
              </a:tr>
            </a:tbl>
          </a:graphicData>
        </a:graphic>
      </p:graphicFrame>
      <p:graphicFrame>
        <p:nvGraphicFramePr>
          <p:cNvPr id="11" name="Object 10">
            <a:extLst>
              <a:ext uri="{FF2B5EF4-FFF2-40B4-BE49-F238E27FC236}">
                <a16:creationId xmlns:a16="http://schemas.microsoft.com/office/drawing/2014/main" id="{67F567CF-88E6-4E3B-BF3B-B5CB4C135AD0}"/>
              </a:ext>
            </a:extLst>
          </p:cNvPr>
          <p:cNvGraphicFramePr>
            <a:graphicFrameLocks noChangeAspect="1"/>
          </p:cNvGraphicFramePr>
          <p:nvPr>
            <p:extLst/>
          </p:nvPr>
        </p:nvGraphicFramePr>
        <p:xfrm>
          <a:off x="2742179" y="3759917"/>
          <a:ext cx="1917700" cy="406400"/>
        </p:xfrm>
        <a:graphic>
          <a:graphicData uri="http://schemas.openxmlformats.org/presentationml/2006/ole">
            <mc:AlternateContent xmlns:mc="http://schemas.openxmlformats.org/markup-compatibility/2006">
              <mc:Choice xmlns:v="urn:schemas-microsoft-com:vml" Requires="v">
                <p:oleObj spid="_x0000_s58374" name="Equation" r:id="rId5" imgW="1917360" imgH="406080" progId="Equation.DSMT4">
                  <p:embed/>
                </p:oleObj>
              </mc:Choice>
              <mc:Fallback>
                <p:oleObj name="Equation" r:id="rId5" imgW="1917360" imgH="406080" progId="Equation.DSMT4">
                  <p:embed/>
                  <p:pic>
                    <p:nvPicPr>
                      <p:cNvPr id="11" name="Object 10">
                        <a:extLst>
                          <a:ext uri="{FF2B5EF4-FFF2-40B4-BE49-F238E27FC236}">
                            <a16:creationId xmlns:a16="http://schemas.microsoft.com/office/drawing/2014/main" id="{67F567CF-88E6-4E3B-BF3B-B5CB4C135AD0}"/>
                          </a:ext>
                        </a:extLst>
                      </p:cNvPr>
                      <p:cNvPicPr/>
                      <p:nvPr/>
                    </p:nvPicPr>
                    <p:blipFill>
                      <a:blip r:embed="rId6"/>
                      <a:stretch>
                        <a:fillRect/>
                      </a:stretch>
                    </p:blipFill>
                    <p:spPr>
                      <a:xfrm>
                        <a:off x="2742179" y="3759917"/>
                        <a:ext cx="1917700" cy="406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C73FFA8-AA29-4693-A106-4BF8D7ACEFD6}"/>
              </a:ext>
            </a:extLst>
          </p:cNvPr>
          <p:cNvSpPr>
            <a:spLocks noGrp="1"/>
          </p:cNvSpPr>
          <p:nvPr>
            <p:ph sz="quarter" idx="15"/>
          </p:nvPr>
        </p:nvSpPr>
        <p:spPr>
          <a:xfrm>
            <a:off x="454672" y="4441930"/>
            <a:ext cx="8308328" cy="813243"/>
          </a:xfrm>
        </p:spPr>
        <p:txBody>
          <a:bodyPr/>
          <a:lstStyle/>
          <a:p>
            <a:pPr marL="990600" indent="-990600">
              <a:buNone/>
            </a:pPr>
            <a:r>
              <a:rPr lang="en-US" sz="2400" b="1" dirty="0"/>
              <a:t>Step 2 Write the </a:t>
            </a:r>
            <a:r>
              <a:rPr lang="en-US" sz="2400" b="1" i="1" dirty="0"/>
              <a:t>K</a:t>
            </a:r>
            <a:r>
              <a:rPr lang="en-US" sz="100" b="1" dirty="0"/>
              <a:t> </a:t>
            </a:r>
            <a:r>
              <a:rPr lang="en-US" sz="2400" b="1" baseline="-25000" dirty="0"/>
              <a:t>w</a:t>
            </a:r>
            <a:r>
              <a:rPr lang="en-US" sz="2400" b="1" dirty="0"/>
              <a:t> for water and solve for the unknown [H</a:t>
            </a:r>
            <a:r>
              <a:rPr lang="en-US" sz="100" b="1" dirty="0"/>
              <a:t> </a:t>
            </a:r>
            <a:r>
              <a:rPr lang="en-US" sz="2400" b="1" baseline="-25000" dirty="0"/>
              <a:t>3</a:t>
            </a:r>
            <a:r>
              <a:rPr lang="en-US" sz="100" b="1" dirty="0"/>
              <a:t> </a:t>
            </a:r>
            <a:r>
              <a:rPr lang="en-US" sz="2400" b="1" dirty="0"/>
              <a:t>O</a:t>
            </a:r>
            <a:r>
              <a:rPr lang="en-US" sz="2400" b="1" baseline="30000" dirty="0"/>
              <a:t>+</a:t>
            </a:r>
            <a:r>
              <a:rPr lang="en-US" sz="2400" b="1" dirty="0"/>
              <a:t>] or [O</a:t>
            </a:r>
            <a:r>
              <a:rPr lang="en-US" sz="100" b="1" dirty="0"/>
              <a:t> </a:t>
            </a:r>
            <a:r>
              <a:rPr lang="en-US" sz="2400" b="1" dirty="0"/>
              <a:t>H</a:t>
            </a:r>
            <a:r>
              <a:rPr lang="en-US" sz="2400" b="1" baseline="30000" dirty="0"/>
              <a:t>−</a:t>
            </a:r>
            <a:r>
              <a:rPr lang="en-US" sz="2400" b="1" dirty="0"/>
              <a:t>].</a:t>
            </a:r>
          </a:p>
        </p:txBody>
      </p:sp>
      <p:graphicFrame>
        <p:nvGraphicFramePr>
          <p:cNvPr id="16" name="Object 15" descr="First. K sub w = concentration of H 3 O plus times concentration of O H minus = 1.0 times 10 raised to the negative fourteenth power. Second. Concentration of H 3 O plus = start fraction K sub w over concentration of O H minus end fraction.">
            <a:extLst>
              <a:ext uri="{FF2B5EF4-FFF2-40B4-BE49-F238E27FC236}">
                <a16:creationId xmlns:a16="http://schemas.microsoft.com/office/drawing/2014/main" id="{122E84D3-B8F6-413A-A4F4-0823C93F4A33}"/>
              </a:ext>
            </a:extLst>
          </p:cNvPr>
          <p:cNvGraphicFramePr>
            <a:graphicFrameLocks noChangeAspect="1"/>
          </p:cNvGraphicFramePr>
          <p:nvPr>
            <p:extLst/>
          </p:nvPr>
        </p:nvGraphicFramePr>
        <p:xfrm>
          <a:off x="1295400" y="5363342"/>
          <a:ext cx="7112000" cy="990600"/>
        </p:xfrm>
        <a:graphic>
          <a:graphicData uri="http://schemas.openxmlformats.org/presentationml/2006/ole">
            <mc:AlternateContent xmlns:mc="http://schemas.openxmlformats.org/markup-compatibility/2006">
              <mc:Choice xmlns:v="urn:schemas-microsoft-com:vml" Requires="v">
                <p:oleObj spid="_x0000_s58375" name="Equation" r:id="rId7" imgW="7111800" imgH="990360" progId="Equation.DSMT4">
                  <p:embed/>
                </p:oleObj>
              </mc:Choice>
              <mc:Fallback>
                <p:oleObj name="Equation" r:id="rId7" imgW="7111800" imgH="990360" progId="Equation.DSMT4">
                  <p:embed/>
                  <p:pic>
                    <p:nvPicPr>
                      <p:cNvPr id="16" name="Object 15" descr="First. K sub w = concentration of H 3 O plus times concentration of O H minus = 1.0 times 10 raised to the negative fourteenth power. Second. Concentration of H 3 O plus = start fraction K sub w over concentration of O H minus end fraction.">
                        <a:extLst>
                          <a:ext uri="{FF2B5EF4-FFF2-40B4-BE49-F238E27FC236}">
                            <a16:creationId xmlns:a16="http://schemas.microsoft.com/office/drawing/2014/main" id="{122E84D3-B8F6-413A-A4F4-0823C93F4A33}"/>
                          </a:ext>
                        </a:extLst>
                      </p:cNvPr>
                      <p:cNvPicPr/>
                      <p:nvPr/>
                    </p:nvPicPr>
                    <p:blipFill>
                      <a:blip r:embed="rId8"/>
                      <a:stretch>
                        <a:fillRect/>
                      </a:stretch>
                    </p:blipFill>
                    <p:spPr>
                      <a:xfrm>
                        <a:off x="1295400" y="5363342"/>
                        <a:ext cx="7112000" cy="990600"/>
                      </a:xfrm>
                      <a:prstGeom prst="rect">
                        <a:avLst/>
                      </a:prstGeom>
                    </p:spPr>
                  </p:pic>
                </p:oleObj>
              </mc:Fallback>
            </mc:AlternateContent>
          </a:graphicData>
        </a:graphic>
      </p:graphicFrame>
    </p:spTree>
    <p:extLst>
      <p:ext uri="{BB962C8B-B14F-4D97-AF65-F5344CB8AC3E}">
        <p14:creationId xmlns:p14="http://schemas.microsoft.com/office/powerpoint/2010/main" val="35683690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536B3-9702-429E-926D-F3AAB4CC4207}"/>
              </a:ext>
            </a:extLst>
          </p:cNvPr>
          <p:cNvSpPr>
            <a:spLocks noGrp="1"/>
          </p:cNvSpPr>
          <p:nvPr>
            <p:ph type="title"/>
          </p:nvPr>
        </p:nvSpPr>
        <p:spPr/>
        <p:txBody>
          <a:bodyPr/>
          <a:lstStyle/>
          <a:p>
            <a:r>
              <a:rPr lang="en-US" dirty="0"/>
              <a:t>Calculating [H</a:t>
            </a:r>
            <a:r>
              <a:rPr lang="en-US" sz="100" dirty="0"/>
              <a:t> </a:t>
            </a:r>
            <a:r>
              <a:rPr lang="en-US" baseline="-25000" dirty="0"/>
              <a:t>3</a:t>
            </a:r>
            <a:r>
              <a:rPr lang="en-US" sz="100" dirty="0"/>
              <a:t> </a:t>
            </a:r>
            <a:r>
              <a:rPr lang="en-US" dirty="0"/>
              <a:t>O</a:t>
            </a:r>
            <a:r>
              <a:rPr lang="en-US" baseline="30000" dirty="0"/>
              <a:t>+</a:t>
            </a:r>
            <a:r>
              <a:rPr lang="en-US" dirty="0"/>
              <a:t>] </a:t>
            </a:r>
            <a:r>
              <a:rPr lang="en-US" sz="2000" b="0" dirty="0"/>
              <a:t>(2 of 2)</a:t>
            </a:r>
            <a:endParaRPr lang="en-US" dirty="0"/>
          </a:p>
        </p:txBody>
      </p:sp>
      <p:sp>
        <p:nvSpPr>
          <p:cNvPr id="3" name="Content Placeholder 2">
            <a:extLst>
              <a:ext uri="{FF2B5EF4-FFF2-40B4-BE49-F238E27FC236}">
                <a16:creationId xmlns:a16="http://schemas.microsoft.com/office/drawing/2014/main" id="{D9E30E8D-3D1C-4EBE-99CF-ED6F480AB104}"/>
              </a:ext>
            </a:extLst>
          </p:cNvPr>
          <p:cNvSpPr>
            <a:spLocks noGrp="1"/>
          </p:cNvSpPr>
          <p:nvPr>
            <p:ph sz="quarter" idx="16"/>
          </p:nvPr>
        </p:nvSpPr>
        <p:spPr>
          <a:xfrm>
            <a:off x="457200" y="1555749"/>
            <a:ext cx="5678129" cy="480538"/>
          </a:xfrm>
        </p:spPr>
        <p:txBody>
          <a:bodyPr/>
          <a:lstStyle/>
          <a:p>
            <a:pPr marL="432" indent="0">
              <a:buNone/>
            </a:pPr>
            <a:r>
              <a:rPr lang="en-US" sz="2400" dirty="0"/>
              <a:t>What is the [H</a:t>
            </a:r>
            <a:r>
              <a:rPr lang="en-US" sz="100" dirty="0"/>
              <a:t> </a:t>
            </a:r>
            <a:r>
              <a:rPr lang="en-US" sz="2400" baseline="-25000" dirty="0"/>
              <a:t>3</a:t>
            </a:r>
            <a:r>
              <a:rPr lang="en-US" sz="100" dirty="0"/>
              <a:t> </a:t>
            </a:r>
            <a:r>
              <a:rPr lang="en-US" sz="2400" dirty="0"/>
              <a:t>O</a:t>
            </a:r>
            <a:r>
              <a:rPr lang="en-US" sz="2400" baseline="30000" dirty="0"/>
              <a:t>+</a:t>
            </a:r>
            <a:r>
              <a:rPr lang="en-US" sz="2400" dirty="0"/>
              <a:t>] of a solution if [O</a:t>
            </a:r>
            <a:r>
              <a:rPr lang="en-US" sz="100" dirty="0"/>
              <a:t> </a:t>
            </a:r>
            <a:r>
              <a:rPr lang="en-US" sz="2400" dirty="0"/>
              <a:t>H</a:t>
            </a:r>
            <a:r>
              <a:rPr lang="en-US" sz="2400" baseline="30000" dirty="0"/>
              <a:t>−</a:t>
            </a:r>
            <a:r>
              <a:rPr lang="en-US" sz="2400" dirty="0"/>
              <a:t>] is</a:t>
            </a:r>
          </a:p>
        </p:txBody>
      </p:sp>
      <p:graphicFrame>
        <p:nvGraphicFramePr>
          <p:cNvPr id="9" name="Object 8" descr="5.0 times 10 raised to the negative eighth power molarity?">
            <a:extLst>
              <a:ext uri="{FF2B5EF4-FFF2-40B4-BE49-F238E27FC236}">
                <a16:creationId xmlns:a16="http://schemas.microsoft.com/office/drawing/2014/main" id="{64A1A1B2-0AFF-424B-96C9-4742BF308A90}"/>
              </a:ext>
            </a:extLst>
          </p:cNvPr>
          <p:cNvGraphicFramePr>
            <a:graphicFrameLocks noChangeAspect="1"/>
          </p:cNvGraphicFramePr>
          <p:nvPr>
            <p:extLst/>
          </p:nvPr>
        </p:nvGraphicFramePr>
        <p:xfrm>
          <a:off x="6176699" y="1546532"/>
          <a:ext cx="1803400" cy="444500"/>
        </p:xfrm>
        <a:graphic>
          <a:graphicData uri="http://schemas.openxmlformats.org/presentationml/2006/ole">
            <mc:AlternateContent xmlns:mc="http://schemas.openxmlformats.org/markup-compatibility/2006">
              <mc:Choice xmlns:v="urn:schemas-microsoft-com:vml" Requires="v">
                <p:oleObj spid="_x0000_s59398" name="Equation" r:id="rId3" imgW="1803240" imgH="444240" progId="Equation.DSMT4">
                  <p:embed/>
                </p:oleObj>
              </mc:Choice>
              <mc:Fallback>
                <p:oleObj name="Equation" r:id="rId3" imgW="1803240" imgH="444240" progId="Equation.DSMT4">
                  <p:embed/>
                  <p:pic>
                    <p:nvPicPr>
                      <p:cNvPr id="9" name="Object 8" descr="5.0 times 10 raised to the negative eighth power molarity?">
                        <a:extLst>
                          <a:ext uri="{FF2B5EF4-FFF2-40B4-BE49-F238E27FC236}">
                            <a16:creationId xmlns:a16="http://schemas.microsoft.com/office/drawing/2014/main" id="{64A1A1B2-0AFF-424B-96C9-4742BF308A90}"/>
                          </a:ext>
                        </a:extLst>
                      </p:cNvPr>
                      <p:cNvPicPr/>
                      <p:nvPr/>
                    </p:nvPicPr>
                    <p:blipFill>
                      <a:blip r:embed="rId4"/>
                      <a:stretch>
                        <a:fillRect/>
                      </a:stretch>
                    </p:blipFill>
                    <p:spPr>
                      <a:xfrm>
                        <a:off x="6176699" y="1546532"/>
                        <a:ext cx="1803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4EAD282D-0C16-451C-B37D-56F4AC75578E}"/>
              </a:ext>
            </a:extLst>
          </p:cNvPr>
          <p:cNvSpPr>
            <a:spLocks noGrp="1"/>
          </p:cNvSpPr>
          <p:nvPr>
            <p:ph sz="quarter" idx="14"/>
          </p:nvPr>
        </p:nvSpPr>
        <p:spPr>
          <a:xfrm>
            <a:off x="457200" y="2264889"/>
            <a:ext cx="8229600" cy="778730"/>
          </a:xfrm>
        </p:spPr>
        <p:txBody>
          <a:bodyPr/>
          <a:lstStyle/>
          <a:p>
            <a:pPr marL="1000125" indent="-1000125">
              <a:buNone/>
            </a:pPr>
            <a:r>
              <a:rPr lang="en-US" sz="2400" b="1" dirty="0"/>
              <a:t>Step 3 Substitute in the known [H</a:t>
            </a:r>
            <a:r>
              <a:rPr lang="en-US" sz="100" b="1" dirty="0"/>
              <a:t> </a:t>
            </a:r>
            <a:r>
              <a:rPr lang="en-US" sz="2400" b="1" baseline="-25000" dirty="0"/>
              <a:t>3</a:t>
            </a:r>
            <a:r>
              <a:rPr lang="en-US" sz="100" b="1" dirty="0"/>
              <a:t> </a:t>
            </a:r>
            <a:r>
              <a:rPr lang="en-US" sz="2400" b="1" dirty="0"/>
              <a:t>O</a:t>
            </a:r>
            <a:r>
              <a:rPr lang="en-US" sz="2400" b="1" baseline="30000" dirty="0"/>
              <a:t>+</a:t>
            </a:r>
            <a:r>
              <a:rPr lang="en-US" sz="2400" b="1" dirty="0"/>
              <a:t>] or [O</a:t>
            </a:r>
            <a:r>
              <a:rPr lang="en-US" sz="100" b="1" dirty="0"/>
              <a:t> </a:t>
            </a:r>
            <a:r>
              <a:rPr lang="en-US" sz="2400" b="1" dirty="0"/>
              <a:t>H</a:t>
            </a:r>
            <a:r>
              <a:rPr lang="en-US" sz="2400" b="1" baseline="30000" dirty="0"/>
              <a:t>−</a:t>
            </a:r>
            <a:r>
              <a:rPr lang="en-US" sz="2400" b="1" dirty="0"/>
              <a:t>] and calculate.</a:t>
            </a:r>
          </a:p>
        </p:txBody>
      </p:sp>
      <p:graphicFrame>
        <p:nvGraphicFramePr>
          <p:cNvPr id="10" name="Object 9" descr="Concentration of H 3 O plus = start fraction 1.0 times 10 raised to the negative fourteenth power over concentration of 5.0 times 10 raised to the negative eighth power end fraction = 2.0 times 10 raised to the negative seventh power molarity.">
            <a:extLst>
              <a:ext uri="{FF2B5EF4-FFF2-40B4-BE49-F238E27FC236}">
                <a16:creationId xmlns:a16="http://schemas.microsoft.com/office/drawing/2014/main" id="{A43E72B7-EA5F-41FA-9128-80CE3D68C381}"/>
              </a:ext>
            </a:extLst>
          </p:cNvPr>
          <p:cNvGraphicFramePr>
            <a:graphicFrameLocks noChangeAspect="1"/>
          </p:cNvGraphicFramePr>
          <p:nvPr>
            <p:extLst/>
          </p:nvPr>
        </p:nvGraphicFramePr>
        <p:xfrm>
          <a:off x="2111682" y="3273837"/>
          <a:ext cx="4889500" cy="1054100"/>
        </p:xfrm>
        <a:graphic>
          <a:graphicData uri="http://schemas.openxmlformats.org/presentationml/2006/ole">
            <mc:AlternateContent xmlns:mc="http://schemas.openxmlformats.org/markup-compatibility/2006">
              <mc:Choice xmlns:v="urn:schemas-microsoft-com:vml" Requires="v">
                <p:oleObj spid="_x0000_s59399" name="Equation" r:id="rId5" imgW="4889160" imgH="1054080" progId="Equation.DSMT4">
                  <p:embed/>
                </p:oleObj>
              </mc:Choice>
              <mc:Fallback>
                <p:oleObj name="Equation" r:id="rId5" imgW="4889160" imgH="1054080" progId="Equation.DSMT4">
                  <p:embed/>
                  <p:pic>
                    <p:nvPicPr>
                      <p:cNvPr id="10" name="Object 9" descr="Concentration of H 3 O plus = start fraction 1.0 times 10 raised to the negative fourteenth power over concentration of 5.0 times 10 raised to the negative eighth power end fraction = 2.0 times 10 raised to the negative seventh power molarity.">
                        <a:extLst>
                          <a:ext uri="{FF2B5EF4-FFF2-40B4-BE49-F238E27FC236}">
                            <a16:creationId xmlns:a16="http://schemas.microsoft.com/office/drawing/2014/main" id="{A43E72B7-EA5F-41FA-9128-80CE3D68C381}"/>
                          </a:ext>
                        </a:extLst>
                      </p:cNvPr>
                      <p:cNvPicPr/>
                      <p:nvPr/>
                    </p:nvPicPr>
                    <p:blipFill>
                      <a:blip r:embed="rId6"/>
                      <a:stretch>
                        <a:fillRect/>
                      </a:stretch>
                    </p:blipFill>
                    <p:spPr>
                      <a:xfrm>
                        <a:off x="2111682" y="3273837"/>
                        <a:ext cx="4889500" cy="1054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0360E651-E0CF-4C13-8FE8-A1617C56B01C}"/>
              </a:ext>
            </a:extLst>
          </p:cNvPr>
          <p:cNvSpPr>
            <a:spLocks noGrp="1"/>
          </p:cNvSpPr>
          <p:nvPr>
            <p:ph sz="quarter" idx="15"/>
          </p:nvPr>
        </p:nvSpPr>
        <p:spPr>
          <a:xfrm>
            <a:off x="454672" y="4688176"/>
            <a:ext cx="1787083" cy="480539"/>
          </a:xfrm>
        </p:spPr>
        <p:txBody>
          <a:bodyPr/>
          <a:lstStyle/>
          <a:p>
            <a:pPr marL="432" indent="0">
              <a:buNone/>
            </a:pPr>
            <a:r>
              <a:rPr lang="en-US" sz="2400" dirty="0"/>
              <a:t>Because the</a:t>
            </a:r>
          </a:p>
        </p:txBody>
      </p:sp>
      <p:graphicFrame>
        <p:nvGraphicFramePr>
          <p:cNvPr id="11" name="Object 10" descr="Concentration of H 3 O plus of 2.0 times 10 raised to the negative seventh power molarity. ">
            <a:extLst>
              <a:ext uri="{FF2B5EF4-FFF2-40B4-BE49-F238E27FC236}">
                <a16:creationId xmlns:a16="http://schemas.microsoft.com/office/drawing/2014/main" id="{7009F6A3-8D81-4468-80B0-8CB7F82C6CE3}"/>
              </a:ext>
            </a:extLst>
          </p:cNvPr>
          <p:cNvGraphicFramePr>
            <a:graphicFrameLocks noChangeAspect="1"/>
          </p:cNvGraphicFramePr>
          <p:nvPr>
            <p:extLst/>
          </p:nvPr>
        </p:nvGraphicFramePr>
        <p:xfrm>
          <a:off x="2273809" y="4623261"/>
          <a:ext cx="2971800" cy="566737"/>
        </p:xfrm>
        <a:graphic>
          <a:graphicData uri="http://schemas.openxmlformats.org/presentationml/2006/ole">
            <mc:AlternateContent xmlns:mc="http://schemas.openxmlformats.org/markup-compatibility/2006">
              <mc:Choice xmlns:v="urn:schemas-microsoft-com:vml" Requires="v">
                <p:oleObj spid="_x0000_s59400" name="Equation" r:id="rId7" imgW="3060360" imgH="583920" progId="Equation.DSMT4">
                  <p:embed/>
                </p:oleObj>
              </mc:Choice>
              <mc:Fallback>
                <p:oleObj name="Equation" r:id="rId7" imgW="3060360" imgH="583920" progId="Equation.DSMT4">
                  <p:embed/>
                  <p:pic>
                    <p:nvPicPr>
                      <p:cNvPr id="11" name="Object 10" descr="Concentration of H 3 O plus of 2.0 times 10 raised to the negative seventh power molarity. ">
                        <a:extLst>
                          <a:ext uri="{FF2B5EF4-FFF2-40B4-BE49-F238E27FC236}">
                            <a16:creationId xmlns:a16="http://schemas.microsoft.com/office/drawing/2014/main" id="{7009F6A3-8D81-4468-80B0-8CB7F82C6CE3}"/>
                          </a:ext>
                        </a:extLst>
                      </p:cNvPr>
                      <p:cNvPicPr/>
                      <p:nvPr/>
                    </p:nvPicPr>
                    <p:blipFill>
                      <a:blip r:embed="rId8"/>
                      <a:stretch>
                        <a:fillRect/>
                      </a:stretch>
                    </p:blipFill>
                    <p:spPr>
                      <a:xfrm>
                        <a:off x="2273809" y="4623261"/>
                        <a:ext cx="2971800" cy="566737"/>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B2774D3A-6D77-4FB5-826F-4E8A06FECA14}"/>
              </a:ext>
            </a:extLst>
          </p:cNvPr>
          <p:cNvSpPr>
            <a:spLocks noGrp="1"/>
          </p:cNvSpPr>
          <p:nvPr>
            <p:ph sz="quarter" idx="17"/>
          </p:nvPr>
        </p:nvSpPr>
        <p:spPr>
          <a:xfrm>
            <a:off x="5356429" y="4692719"/>
            <a:ext cx="2971800" cy="410220"/>
          </a:xfrm>
        </p:spPr>
        <p:txBody>
          <a:bodyPr/>
          <a:lstStyle/>
          <a:p>
            <a:pPr marL="432" indent="0">
              <a:buNone/>
            </a:pPr>
            <a:r>
              <a:rPr lang="en-US" sz="2400" dirty="0"/>
              <a:t>is larger than the</a:t>
            </a:r>
          </a:p>
        </p:txBody>
      </p:sp>
      <p:graphicFrame>
        <p:nvGraphicFramePr>
          <p:cNvPr id="12" name="Object 11" descr="Concentration of O H minus of 5.0 times 10 raised to the negative eighth power molarity,">
            <a:extLst>
              <a:ext uri="{FF2B5EF4-FFF2-40B4-BE49-F238E27FC236}">
                <a16:creationId xmlns:a16="http://schemas.microsoft.com/office/drawing/2014/main" id="{E870C2B3-CCC2-460E-A435-EC5EAEF1AD92}"/>
              </a:ext>
            </a:extLst>
          </p:cNvPr>
          <p:cNvGraphicFramePr>
            <a:graphicFrameLocks noChangeAspect="1"/>
          </p:cNvGraphicFramePr>
          <p:nvPr>
            <p:extLst/>
          </p:nvPr>
        </p:nvGraphicFramePr>
        <p:xfrm>
          <a:off x="455767" y="5308086"/>
          <a:ext cx="3009900" cy="584200"/>
        </p:xfrm>
        <a:graphic>
          <a:graphicData uri="http://schemas.openxmlformats.org/presentationml/2006/ole">
            <mc:AlternateContent xmlns:mc="http://schemas.openxmlformats.org/markup-compatibility/2006">
              <mc:Choice xmlns:v="urn:schemas-microsoft-com:vml" Requires="v">
                <p:oleObj spid="_x0000_s59401" name="Equation" r:id="rId9" imgW="3009600" imgH="583920" progId="Equation.DSMT4">
                  <p:embed/>
                </p:oleObj>
              </mc:Choice>
              <mc:Fallback>
                <p:oleObj name="Equation" r:id="rId9" imgW="3009600" imgH="583920" progId="Equation.DSMT4">
                  <p:embed/>
                  <p:pic>
                    <p:nvPicPr>
                      <p:cNvPr id="12" name="Object 11" descr="Concentration of O H minus of 5.0 times 10 raised to the negative eighth power molarity,">
                        <a:extLst>
                          <a:ext uri="{FF2B5EF4-FFF2-40B4-BE49-F238E27FC236}">
                            <a16:creationId xmlns:a16="http://schemas.microsoft.com/office/drawing/2014/main" id="{E870C2B3-CCC2-460E-A435-EC5EAEF1AD92}"/>
                          </a:ext>
                        </a:extLst>
                      </p:cNvPr>
                      <p:cNvPicPr/>
                      <p:nvPr/>
                    </p:nvPicPr>
                    <p:blipFill>
                      <a:blip r:embed="rId10"/>
                      <a:stretch>
                        <a:fillRect/>
                      </a:stretch>
                    </p:blipFill>
                    <p:spPr>
                      <a:xfrm>
                        <a:off x="455767" y="5308086"/>
                        <a:ext cx="3009900" cy="5842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ABC31BC3-CCC6-4EF4-8947-6DA31FEA6CD6}"/>
              </a:ext>
            </a:extLst>
          </p:cNvPr>
          <p:cNvSpPr>
            <a:spLocks noGrp="1"/>
          </p:cNvSpPr>
          <p:nvPr>
            <p:ph sz="quarter" idx="18"/>
          </p:nvPr>
        </p:nvSpPr>
        <p:spPr>
          <a:xfrm>
            <a:off x="3598606" y="5375698"/>
            <a:ext cx="2973644" cy="393278"/>
          </a:xfrm>
        </p:spPr>
        <p:txBody>
          <a:bodyPr/>
          <a:lstStyle/>
          <a:p>
            <a:pPr marL="432" indent="0">
              <a:buNone/>
            </a:pPr>
            <a:r>
              <a:rPr lang="en-US" sz="2400" dirty="0"/>
              <a:t>the solution is acidic.</a:t>
            </a:r>
          </a:p>
        </p:txBody>
      </p:sp>
    </p:spTree>
    <p:extLst>
      <p:ext uri="{BB962C8B-B14F-4D97-AF65-F5344CB8AC3E}">
        <p14:creationId xmlns:p14="http://schemas.microsoft.com/office/powerpoint/2010/main" val="25377851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7C970-7F2E-4BB9-A6F1-59CF0EB698DA}"/>
              </a:ext>
            </a:extLst>
          </p:cNvPr>
          <p:cNvSpPr>
            <a:spLocks noGrp="1"/>
          </p:cNvSpPr>
          <p:nvPr>
            <p:ph type="title"/>
          </p:nvPr>
        </p:nvSpPr>
        <p:spPr/>
        <p:txBody>
          <a:bodyPr/>
          <a:lstStyle/>
          <a:p>
            <a:r>
              <a:rPr lang="en-US" dirty="0"/>
              <a:t>Learning Check 1</a:t>
            </a:r>
          </a:p>
        </p:txBody>
      </p:sp>
      <p:sp>
        <p:nvSpPr>
          <p:cNvPr id="3" name="Content Placeholder 2">
            <a:extLst>
              <a:ext uri="{FF2B5EF4-FFF2-40B4-BE49-F238E27FC236}">
                <a16:creationId xmlns:a16="http://schemas.microsoft.com/office/drawing/2014/main" id="{19B54772-670E-4186-B376-DEB0F7DBD098}"/>
              </a:ext>
            </a:extLst>
          </p:cNvPr>
          <p:cNvSpPr>
            <a:spLocks noGrp="1"/>
          </p:cNvSpPr>
          <p:nvPr>
            <p:ph sz="quarter" idx="16"/>
          </p:nvPr>
        </p:nvSpPr>
        <p:spPr>
          <a:xfrm>
            <a:off x="457200" y="1555748"/>
            <a:ext cx="3775587" cy="391039"/>
          </a:xfrm>
        </p:spPr>
        <p:txBody>
          <a:bodyPr/>
          <a:lstStyle/>
          <a:p>
            <a:pPr marL="432" indent="0">
              <a:buNone/>
            </a:pPr>
            <a:r>
              <a:rPr lang="en-US" sz="2400" dirty="0"/>
              <a:t>If lemon juice has [H</a:t>
            </a:r>
            <a:r>
              <a:rPr lang="en-US" sz="100" dirty="0"/>
              <a:t> </a:t>
            </a:r>
            <a:r>
              <a:rPr lang="en-US" sz="2400" baseline="-25000" dirty="0"/>
              <a:t>3</a:t>
            </a:r>
            <a:r>
              <a:rPr lang="en-US" sz="100" dirty="0"/>
              <a:t> </a:t>
            </a:r>
            <a:r>
              <a:rPr lang="en-US" sz="2400" dirty="0"/>
              <a:t>O</a:t>
            </a:r>
            <a:r>
              <a:rPr lang="en-US" sz="2400" baseline="30000" dirty="0"/>
              <a:t>+</a:t>
            </a:r>
            <a:r>
              <a:rPr lang="en-US" sz="2400" dirty="0"/>
              <a:t>] of</a:t>
            </a:r>
          </a:p>
        </p:txBody>
      </p:sp>
      <p:graphicFrame>
        <p:nvGraphicFramePr>
          <p:cNvPr id="9" name="Object 8" descr="2.0 times 10 raised to the negative third power molarity, ">
            <a:extLst>
              <a:ext uri="{FF2B5EF4-FFF2-40B4-BE49-F238E27FC236}">
                <a16:creationId xmlns:a16="http://schemas.microsoft.com/office/drawing/2014/main" id="{739F56AF-8C58-4039-8334-A4D94A0E12FA}"/>
              </a:ext>
            </a:extLst>
          </p:cNvPr>
          <p:cNvGraphicFramePr>
            <a:graphicFrameLocks noChangeAspect="1"/>
          </p:cNvGraphicFramePr>
          <p:nvPr>
            <p:extLst/>
          </p:nvPr>
        </p:nvGraphicFramePr>
        <p:xfrm>
          <a:off x="4283031" y="1513863"/>
          <a:ext cx="1701800" cy="444500"/>
        </p:xfrm>
        <a:graphic>
          <a:graphicData uri="http://schemas.openxmlformats.org/presentationml/2006/ole">
            <mc:AlternateContent xmlns:mc="http://schemas.openxmlformats.org/markup-compatibility/2006">
              <mc:Choice xmlns:v="urn:schemas-microsoft-com:vml" Requires="v">
                <p:oleObj spid="_x0000_s60422" name="Equation" r:id="rId3" imgW="1701720" imgH="444240" progId="Equation.DSMT4">
                  <p:embed/>
                </p:oleObj>
              </mc:Choice>
              <mc:Fallback>
                <p:oleObj name="Equation" r:id="rId3" imgW="1701720" imgH="444240" progId="Equation.DSMT4">
                  <p:embed/>
                  <p:pic>
                    <p:nvPicPr>
                      <p:cNvPr id="9" name="Object 8" descr="2.0 times 10 raised to the negative third power molarity, ">
                        <a:extLst>
                          <a:ext uri="{FF2B5EF4-FFF2-40B4-BE49-F238E27FC236}">
                            <a16:creationId xmlns:a16="http://schemas.microsoft.com/office/drawing/2014/main" id="{739F56AF-8C58-4039-8334-A4D94A0E12FA}"/>
                          </a:ext>
                        </a:extLst>
                      </p:cNvPr>
                      <p:cNvPicPr/>
                      <p:nvPr/>
                    </p:nvPicPr>
                    <p:blipFill>
                      <a:blip r:embed="rId4"/>
                      <a:stretch>
                        <a:fillRect/>
                      </a:stretch>
                    </p:blipFill>
                    <p:spPr>
                      <a:xfrm>
                        <a:off x="4283031" y="1513863"/>
                        <a:ext cx="17018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307826DD-3719-4B7F-86E1-F36609DA6D73}"/>
              </a:ext>
            </a:extLst>
          </p:cNvPr>
          <p:cNvSpPr>
            <a:spLocks noGrp="1"/>
          </p:cNvSpPr>
          <p:nvPr>
            <p:ph sz="quarter" idx="14"/>
          </p:nvPr>
        </p:nvSpPr>
        <p:spPr>
          <a:xfrm>
            <a:off x="6120580" y="1556963"/>
            <a:ext cx="2566219" cy="434069"/>
          </a:xfrm>
        </p:spPr>
        <p:txBody>
          <a:bodyPr/>
          <a:lstStyle/>
          <a:p>
            <a:pPr marL="432" indent="0">
              <a:buNone/>
            </a:pPr>
            <a:r>
              <a:rPr lang="en-US" sz="2400" dirty="0"/>
              <a:t>what is the [O</a:t>
            </a:r>
            <a:r>
              <a:rPr lang="en-US" sz="100" dirty="0"/>
              <a:t> </a:t>
            </a:r>
            <a:r>
              <a:rPr lang="en-US" sz="2400" dirty="0"/>
              <a:t>H</a:t>
            </a:r>
            <a:r>
              <a:rPr lang="en-US" sz="2400" baseline="30000" dirty="0"/>
              <a:t>−</a:t>
            </a:r>
            <a:r>
              <a:rPr lang="en-US" sz="2400" dirty="0"/>
              <a:t>]</a:t>
            </a:r>
          </a:p>
        </p:txBody>
      </p:sp>
      <p:sp>
        <p:nvSpPr>
          <p:cNvPr id="5" name="Content Placeholder 4">
            <a:extLst>
              <a:ext uri="{FF2B5EF4-FFF2-40B4-BE49-F238E27FC236}">
                <a16:creationId xmlns:a16="http://schemas.microsoft.com/office/drawing/2014/main" id="{5803E084-E97A-417B-87F7-0B755F75CA15}"/>
              </a:ext>
            </a:extLst>
          </p:cNvPr>
          <p:cNvSpPr>
            <a:spLocks noGrp="1"/>
          </p:cNvSpPr>
          <p:nvPr>
            <p:ph sz="quarter" idx="15"/>
          </p:nvPr>
        </p:nvSpPr>
        <p:spPr>
          <a:xfrm>
            <a:off x="454673" y="2003967"/>
            <a:ext cx="2185288" cy="391039"/>
          </a:xfrm>
        </p:spPr>
        <p:txBody>
          <a:bodyPr/>
          <a:lstStyle/>
          <a:p>
            <a:pPr marL="432" indent="0">
              <a:buNone/>
            </a:pPr>
            <a:r>
              <a:rPr lang="en-US" sz="2400" dirty="0"/>
              <a:t>of the solution?</a:t>
            </a:r>
          </a:p>
        </p:txBody>
      </p:sp>
      <p:sp>
        <p:nvSpPr>
          <p:cNvPr id="6" name="Content Placeholder 5">
            <a:extLst>
              <a:ext uri="{FF2B5EF4-FFF2-40B4-BE49-F238E27FC236}">
                <a16:creationId xmlns:a16="http://schemas.microsoft.com/office/drawing/2014/main" id="{0FCA04E7-8236-4F3C-815F-34A08F69B87A}"/>
              </a:ext>
            </a:extLst>
          </p:cNvPr>
          <p:cNvSpPr>
            <a:spLocks noGrp="1"/>
          </p:cNvSpPr>
          <p:nvPr>
            <p:ph sz="quarter" idx="17"/>
          </p:nvPr>
        </p:nvSpPr>
        <p:spPr>
          <a:xfrm>
            <a:off x="457201" y="2627955"/>
            <a:ext cx="383458" cy="391039"/>
          </a:xfrm>
        </p:spPr>
        <p:txBody>
          <a:bodyPr/>
          <a:lstStyle/>
          <a:p>
            <a:pPr marL="432" indent="0">
              <a:buNone/>
            </a:pPr>
            <a:r>
              <a:rPr lang="en-US" sz="2400" dirty="0">
                <a:solidFill>
                  <a:schemeClr val="tx2"/>
                </a:solidFill>
              </a:rPr>
              <a:t>A.</a:t>
            </a:r>
          </a:p>
        </p:txBody>
      </p:sp>
      <p:graphicFrame>
        <p:nvGraphicFramePr>
          <p:cNvPr id="10" name="Object 9" descr="2.0 times 10 raised to the negative eleventh power molarity. ">
            <a:extLst>
              <a:ext uri="{FF2B5EF4-FFF2-40B4-BE49-F238E27FC236}">
                <a16:creationId xmlns:a16="http://schemas.microsoft.com/office/drawing/2014/main" id="{529D2C6F-4F87-4237-8173-D92A48B92A6B}"/>
              </a:ext>
            </a:extLst>
          </p:cNvPr>
          <p:cNvGraphicFramePr>
            <a:graphicFrameLocks noChangeAspect="1"/>
          </p:cNvGraphicFramePr>
          <p:nvPr>
            <p:extLst/>
          </p:nvPr>
        </p:nvGraphicFramePr>
        <p:xfrm>
          <a:off x="918287" y="2560993"/>
          <a:ext cx="1727200" cy="444500"/>
        </p:xfrm>
        <a:graphic>
          <a:graphicData uri="http://schemas.openxmlformats.org/presentationml/2006/ole">
            <mc:AlternateContent xmlns:mc="http://schemas.openxmlformats.org/markup-compatibility/2006">
              <mc:Choice xmlns:v="urn:schemas-microsoft-com:vml" Requires="v">
                <p:oleObj spid="_x0000_s60423" name="Equation" r:id="rId5" imgW="1726920" imgH="444240" progId="Equation.DSMT4">
                  <p:embed/>
                </p:oleObj>
              </mc:Choice>
              <mc:Fallback>
                <p:oleObj name="Equation" r:id="rId5" imgW="1726920" imgH="444240" progId="Equation.DSMT4">
                  <p:embed/>
                  <p:pic>
                    <p:nvPicPr>
                      <p:cNvPr id="10" name="Object 9" descr="2.0 times 10 raised to the negative eleventh power molarity. ">
                        <a:extLst>
                          <a:ext uri="{FF2B5EF4-FFF2-40B4-BE49-F238E27FC236}">
                            <a16:creationId xmlns:a16="http://schemas.microsoft.com/office/drawing/2014/main" id="{529D2C6F-4F87-4237-8173-D92A48B92A6B}"/>
                          </a:ext>
                        </a:extLst>
                      </p:cNvPr>
                      <p:cNvPicPr/>
                      <p:nvPr/>
                    </p:nvPicPr>
                    <p:blipFill>
                      <a:blip r:embed="rId6"/>
                      <a:stretch>
                        <a:fillRect/>
                      </a:stretch>
                    </p:blipFill>
                    <p:spPr>
                      <a:xfrm>
                        <a:off x="918287" y="2560993"/>
                        <a:ext cx="1727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56F30E2-3AD3-4250-9126-B267CB516DEE}"/>
              </a:ext>
            </a:extLst>
          </p:cNvPr>
          <p:cNvSpPr>
            <a:spLocks noGrp="1"/>
          </p:cNvSpPr>
          <p:nvPr>
            <p:ph sz="quarter" idx="18"/>
          </p:nvPr>
        </p:nvSpPr>
        <p:spPr>
          <a:xfrm>
            <a:off x="457200" y="3222442"/>
            <a:ext cx="403937" cy="391039"/>
          </a:xfrm>
        </p:spPr>
        <p:txBody>
          <a:bodyPr/>
          <a:lstStyle/>
          <a:p>
            <a:pPr marL="432" indent="0">
              <a:buNone/>
            </a:pPr>
            <a:r>
              <a:rPr lang="en-US" sz="2400" dirty="0">
                <a:solidFill>
                  <a:schemeClr val="tx2"/>
                </a:solidFill>
              </a:rPr>
              <a:t>B.</a:t>
            </a:r>
          </a:p>
        </p:txBody>
      </p:sp>
      <p:graphicFrame>
        <p:nvGraphicFramePr>
          <p:cNvPr id="11" name="Object 10" descr="5.0 times 10 raised to the negative eleventh power molarity. ">
            <a:extLst>
              <a:ext uri="{FF2B5EF4-FFF2-40B4-BE49-F238E27FC236}">
                <a16:creationId xmlns:a16="http://schemas.microsoft.com/office/drawing/2014/main" id="{C33B6AB0-3CCC-4FA7-952A-8D1014D5A78B}"/>
              </a:ext>
            </a:extLst>
          </p:cNvPr>
          <p:cNvGraphicFramePr>
            <a:graphicFrameLocks noChangeAspect="1"/>
          </p:cNvGraphicFramePr>
          <p:nvPr>
            <p:extLst/>
          </p:nvPr>
        </p:nvGraphicFramePr>
        <p:xfrm>
          <a:off x="923726" y="3165681"/>
          <a:ext cx="1714500" cy="444500"/>
        </p:xfrm>
        <a:graphic>
          <a:graphicData uri="http://schemas.openxmlformats.org/presentationml/2006/ole">
            <mc:AlternateContent xmlns:mc="http://schemas.openxmlformats.org/markup-compatibility/2006">
              <mc:Choice xmlns:v="urn:schemas-microsoft-com:vml" Requires="v">
                <p:oleObj spid="_x0000_s60424" name="Equation" r:id="rId7" imgW="1714320" imgH="444240" progId="Equation.DSMT4">
                  <p:embed/>
                </p:oleObj>
              </mc:Choice>
              <mc:Fallback>
                <p:oleObj name="Equation" r:id="rId7" imgW="1714320" imgH="444240" progId="Equation.DSMT4">
                  <p:embed/>
                  <p:pic>
                    <p:nvPicPr>
                      <p:cNvPr id="11" name="Object 10" descr="5.0 times 10 raised to the negative eleventh power molarity. ">
                        <a:extLst>
                          <a:ext uri="{FF2B5EF4-FFF2-40B4-BE49-F238E27FC236}">
                            <a16:creationId xmlns:a16="http://schemas.microsoft.com/office/drawing/2014/main" id="{C33B6AB0-3CCC-4FA7-952A-8D1014D5A78B}"/>
                          </a:ext>
                        </a:extLst>
                      </p:cNvPr>
                      <p:cNvPicPr/>
                      <p:nvPr/>
                    </p:nvPicPr>
                    <p:blipFill>
                      <a:blip r:embed="rId8"/>
                      <a:stretch>
                        <a:fillRect/>
                      </a:stretch>
                    </p:blipFill>
                    <p:spPr>
                      <a:xfrm>
                        <a:off x="923726" y="3165681"/>
                        <a:ext cx="17145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70B5D71C-C287-48EC-9A18-4566E5977CD4}"/>
              </a:ext>
            </a:extLst>
          </p:cNvPr>
          <p:cNvSpPr>
            <a:spLocks noGrp="1"/>
          </p:cNvSpPr>
          <p:nvPr>
            <p:ph sz="quarter" idx="19"/>
          </p:nvPr>
        </p:nvSpPr>
        <p:spPr>
          <a:xfrm>
            <a:off x="454672" y="3787422"/>
            <a:ext cx="419167" cy="444500"/>
          </a:xfrm>
        </p:spPr>
        <p:txBody>
          <a:bodyPr/>
          <a:lstStyle/>
          <a:p>
            <a:pPr marL="432" indent="0">
              <a:buNone/>
            </a:pPr>
            <a:r>
              <a:rPr lang="en-US" sz="2400" dirty="0">
                <a:solidFill>
                  <a:schemeClr val="tx2"/>
                </a:solidFill>
              </a:rPr>
              <a:t>C.</a:t>
            </a:r>
          </a:p>
        </p:txBody>
      </p:sp>
      <p:graphicFrame>
        <p:nvGraphicFramePr>
          <p:cNvPr id="12" name="Object 11" descr="5.0 times 10 raised to the negative twelfth power molarity.">
            <a:extLst>
              <a:ext uri="{FF2B5EF4-FFF2-40B4-BE49-F238E27FC236}">
                <a16:creationId xmlns:a16="http://schemas.microsoft.com/office/drawing/2014/main" id="{AEFD1620-BB66-4B78-A7DD-53EE431A13EE}"/>
              </a:ext>
            </a:extLst>
          </p:cNvPr>
          <p:cNvGraphicFramePr>
            <a:graphicFrameLocks noChangeAspect="1"/>
          </p:cNvGraphicFramePr>
          <p:nvPr>
            <p:extLst/>
          </p:nvPr>
        </p:nvGraphicFramePr>
        <p:xfrm>
          <a:off x="911939" y="3740865"/>
          <a:ext cx="1739900" cy="444500"/>
        </p:xfrm>
        <a:graphic>
          <a:graphicData uri="http://schemas.openxmlformats.org/presentationml/2006/ole">
            <mc:AlternateContent xmlns:mc="http://schemas.openxmlformats.org/markup-compatibility/2006">
              <mc:Choice xmlns:v="urn:schemas-microsoft-com:vml" Requires="v">
                <p:oleObj spid="_x0000_s60425" name="Equation" r:id="rId9" imgW="1739880" imgH="444240" progId="Equation.DSMT4">
                  <p:embed/>
                </p:oleObj>
              </mc:Choice>
              <mc:Fallback>
                <p:oleObj name="Equation" r:id="rId9" imgW="1739880" imgH="444240" progId="Equation.DSMT4">
                  <p:embed/>
                  <p:pic>
                    <p:nvPicPr>
                      <p:cNvPr id="12" name="Object 11" descr="5.0 times 10 raised to the negative twelfth power molarity.">
                        <a:extLst>
                          <a:ext uri="{FF2B5EF4-FFF2-40B4-BE49-F238E27FC236}">
                            <a16:creationId xmlns:a16="http://schemas.microsoft.com/office/drawing/2014/main" id="{AEFD1620-BB66-4B78-A7DD-53EE431A13EE}"/>
                          </a:ext>
                        </a:extLst>
                      </p:cNvPr>
                      <p:cNvPicPr/>
                      <p:nvPr/>
                    </p:nvPicPr>
                    <p:blipFill>
                      <a:blip r:embed="rId10"/>
                      <a:stretch>
                        <a:fillRect/>
                      </a:stretch>
                    </p:blipFill>
                    <p:spPr>
                      <a:xfrm>
                        <a:off x="911939" y="3740865"/>
                        <a:ext cx="1739900" cy="444500"/>
                      </a:xfrm>
                      <a:prstGeom prst="rect">
                        <a:avLst/>
                      </a:prstGeom>
                    </p:spPr>
                  </p:pic>
                </p:oleObj>
              </mc:Fallback>
            </mc:AlternateContent>
          </a:graphicData>
        </a:graphic>
      </p:graphicFrame>
    </p:spTree>
    <p:extLst>
      <p:ext uri="{BB962C8B-B14F-4D97-AF65-F5344CB8AC3E}">
        <p14:creationId xmlns:p14="http://schemas.microsoft.com/office/powerpoint/2010/main" val="3032968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7138C-8756-48F5-9731-9E02FEDEA08B}"/>
              </a:ext>
            </a:extLst>
          </p:cNvPr>
          <p:cNvSpPr>
            <a:spLocks noGrp="1"/>
          </p:cNvSpPr>
          <p:nvPr>
            <p:ph type="title"/>
          </p:nvPr>
        </p:nvSpPr>
        <p:spPr/>
        <p:txBody>
          <a:bodyPr/>
          <a:lstStyle/>
          <a:p>
            <a:r>
              <a:rPr lang="en-US" dirty="0"/>
              <a:t>Solution 1 </a:t>
            </a:r>
            <a:r>
              <a:rPr lang="en-US" sz="2000" b="0" dirty="0"/>
              <a:t>(1 of 2)</a:t>
            </a:r>
          </a:p>
        </p:txBody>
      </p:sp>
      <p:sp>
        <p:nvSpPr>
          <p:cNvPr id="3" name="Content Placeholder 2">
            <a:extLst>
              <a:ext uri="{FF2B5EF4-FFF2-40B4-BE49-F238E27FC236}">
                <a16:creationId xmlns:a16="http://schemas.microsoft.com/office/drawing/2014/main" id="{A74EC048-74C9-420E-BFC1-2A745F11553C}"/>
              </a:ext>
            </a:extLst>
          </p:cNvPr>
          <p:cNvSpPr>
            <a:spLocks noGrp="1"/>
          </p:cNvSpPr>
          <p:nvPr>
            <p:ph sz="quarter" idx="16"/>
          </p:nvPr>
        </p:nvSpPr>
        <p:spPr>
          <a:xfrm>
            <a:off x="457200" y="1555749"/>
            <a:ext cx="3819832" cy="402614"/>
          </a:xfrm>
        </p:spPr>
        <p:txBody>
          <a:bodyPr/>
          <a:lstStyle/>
          <a:p>
            <a:pPr marL="432" indent="0">
              <a:buNone/>
            </a:pPr>
            <a:r>
              <a:rPr lang="en-US" sz="2400" dirty="0"/>
              <a:t>If lemon juice has [H</a:t>
            </a:r>
            <a:r>
              <a:rPr lang="en-US" sz="100" baseline="-25000" dirty="0"/>
              <a:t> </a:t>
            </a:r>
            <a:r>
              <a:rPr lang="en-US" sz="2400" baseline="-25000" dirty="0"/>
              <a:t>3</a:t>
            </a:r>
            <a:r>
              <a:rPr lang="en-US" sz="100" dirty="0"/>
              <a:t> </a:t>
            </a:r>
            <a:r>
              <a:rPr lang="en-US" sz="2400" dirty="0"/>
              <a:t>O</a:t>
            </a:r>
            <a:r>
              <a:rPr lang="en-US" sz="2400" baseline="30000" dirty="0"/>
              <a:t>+</a:t>
            </a:r>
            <a:r>
              <a:rPr lang="en-US" sz="2400" dirty="0"/>
              <a:t>] of</a:t>
            </a:r>
          </a:p>
        </p:txBody>
      </p:sp>
      <p:graphicFrame>
        <p:nvGraphicFramePr>
          <p:cNvPr id="9" name="Object 8" descr="2.0 times 10 raised to the negative third power molarity, ">
            <a:extLst>
              <a:ext uri="{FF2B5EF4-FFF2-40B4-BE49-F238E27FC236}">
                <a16:creationId xmlns:a16="http://schemas.microsoft.com/office/drawing/2014/main" id="{4B036985-CC1F-431A-863B-CBF6949A853E}"/>
              </a:ext>
            </a:extLst>
          </p:cNvPr>
          <p:cNvGraphicFramePr>
            <a:graphicFrameLocks noChangeAspect="1"/>
          </p:cNvGraphicFramePr>
          <p:nvPr>
            <p:extLst/>
          </p:nvPr>
        </p:nvGraphicFramePr>
        <p:xfrm>
          <a:off x="4300174" y="1513863"/>
          <a:ext cx="1676400" cy="444500"/>
        </p:xfrm>
        <a:graphic>
          <a:graphicData uri="http://schemas.openxmlformats.org/presentationml/2006/ole">
            <mc:AlternateContent xmlns:mc="http://schemas.openxmlformats.org/markup-compatibility/2006">
              <mc:Choice xmlns:v="urn:schemas-microsoft-com:vml" Requires="v">
                <p:oleObj spid="_x0000_s61445" name="Equation" r:id="rId3" imgW="1676160" imgH="444240" progId="Equation.DSMT4">
                  <p:embed/>
                </p:oleObj>
              </mc:Choice>
              <mc:Fallback>
                <p:oleObj name="Equation" r:id="rId3" imgW="1676160" imgH="444240" progId="Equation.DSMT4">
                  <p:embed/>
                  <p:pic>
                    <p:nvPicPr>
                      <p:cNvPr id="9" name="Object 8" descr="2.0 times 10 raised to the negative third power molarity, ">
                        <a:extLst>
                          <a:ext uri="{FF2B5EF4-FFF2-40B4-BE49-F238E27FC236}">
                            <a16:creationId xmlns:a16="http://schemas.microsoft.com/office/drawing/2014/main" id="{4B036985-CC1F-431A-863B-CBF6949A853E}"/>
                          </a:ext>
                        </a:extLst>
                      </p:cNvPr>
                      <p:cNvPicPr/>
                      <p:nvPr/>
                    </p:nvPicPr>
                    <p:blipFill>
                      <a:blip r:embed="rId4"/>
                      <a:stretch>
                        <a:fillRect/>
                      </a:stretch>
                    </p:blipFill>
                    <p:spPr>
                      <a:xfrm>
                        <a:off x="4300174" y="1513863"/>
                        <a:ext cx="1676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AAB0288-17C9-4789-B8D7-5AF1224FC429}"/>
              </a:ext>
            </a:extLst>
          </p:cNvPr>
          <p:cNvSpPr>
            <a:spLocks noGrp="1"/>
          </p:cNvSpPr>
          <p:nvPr>
            <p:ph sz="quarter" idx="14"/>
          </p:nvPr>
        </p:nvSpPr>
        <p:spPr>
          <a:xfrm>
            <a:off x="6050216" y="1556969"/>
            <a:ext cx="2843057" cy="404569"/>
          </a:xfrm>
        </p:spPr>
        <p:txBody>
          <a:bodyPr/>
          <a:lstStyle/>
          <a:p>
            <a:pPr marL="432" indent="0">
              <a:buNone/>
            </a:pPr>
            <a:r>
              <a:rPr lang="en-US" sz="2400" dirty="0"/>
              <a:t>what is the [O</a:t>
            </a:r>
            <a:r>
              <a:rPr lang="en-US" sz="100" dirty="0"/>
              <a:t> </a:t>
            </a:r>
            <a:r>
              <a:rPr lang="en-US" sz="2400" dirty="0"/>
              <a:t>H</a:t>
            </a:r>
            <a:r>
              <a:rPr lang="en-US" sz="2400" baseline="30000" dirty="0">
                <a:sym typeface="Symbol" pitchFamily="82" charset="2"/>
              </a:rPr>
              <a:t>−</a:t>
            </a:r>
            <a:r>
              <a:rPr lang="en-US" sz="2400" dirty="0"/>
              <a:t>] of</a:t>
            </a:r>
          </a:p>
        </p:txBody>
      </p:sp>
      <p:sp>
        <p:nvSpPr>
          <p:cNvPr id="5" name="Content Placeholder 4">
            <a:extLst>
              <a:ext uri="{FF2B5EF4-FFF2-40B4-BE49-F238E27FC236}">
                <a16:creationId xmlns:a16="http://schemas.microsoft.com/office/drawing/2014/main" id="{A87AE0DF-E271-46FA-87DD-A75848F7FD29}"/>
              </a:ext>
            </a:extLst>
          </p:cNvPr>
          <p:cNvSpPr>
            <a:spLocks noGrp="1"/>
          </p:cNvSpPr>
          <p:nvPr>
            <p:ph sz="quarter" idx="15"/>
          </p:nvPr>
        </p:nvSpPr>
        <p:spPr>
          <a:xfrm>
            <a:off x="454672" y="2020507"/>
            <a:ext cx="1875573" cy="404569"/>
          </a:xfrm>
        </p:spPr>
        <p:txBody>
          <a:bodyPr/>
          <a:lstStyle/>
          <a:p>
            <a:pPr marL="432" indent="0">
              <a:buNone/>
            </a:pPr>
            <a:r>
              <a:rPr lang="en-US" sz="2400" dirty="0"/>
              <a:t>the solution?</a:t>
            </a:r>
          </a:p>
        </p:txBody>
      </p:sp>
      <p:sp>
        <p:nvSpPr>
          <p:cNvPr id="6" name="Content Placeholder 5">
            <a:extLst>
              <a:ext uri="{FF2B5EF4-FFF2-40B4-BE49-F238E27FC236}">
                <a16:creationId xmlns:a16="http://schemas.microsoft.com/office/drawing/2014/main" id="{FD77B007-C3B6-42EB-9850-9131C675067A}"/>
              </a:ext>
            </a:extLst>
          </p:cNvPr>
          <p:cNvSpPr>
            <a:spLocks noGrp="1"/>
          </p:cNvSpPr>
          <p:nvPr>
            <p:ph sz="quarter" idx="17"/>
          </p:nvPr>
        </p:nvSpPr>
        <p:spPr>
          <a:xfrm>
            <a:off x="457200" y="2566027"/>
            <a:ext cx="7058025" cy="404569"/>
          </a:xfrm>
        </p:spPr>
        <p:txBody>
          <a:bodyPr/>
          <a:lstStyle/>
          <a:p>
            <a:pPr marL="432" indent="0">
              <a:buNone/>
            </a:pPr>
            <a:r>
              <a:rPr lang="en-US" sz="2400" b="1" dirty="0"/>
              <a:t>Step 1 State the given and needed quantities.</a:t>
            </a:r>
          </a:p>
        </p:txBody>
      </p:sp>
      <p:graphicFrame>
        <p:nvGraphicFramePr>
          <p:cNvPr id="10" name="Table 9">
            <a:extLst>
              <a:ext uri="{FF2B5EF4-FFF2-40B4-BE49-F238E27FC236}">
                <a16:creationId xmlns:a16="http://schemas.microsoft.com/office/drawing/2014/main" id="{03F97DAA-2718-4E57-B718-B374DEEE3428}"/>
              </a:ext>
            </a:extLst>
          </p:cNvPr>
          <p:cNvGraphicFramePr>
            <a:graphicFrameLocks noGrp="1"/>
          </p:cNvGraphicFramePr>
          <p:nvPr>
            <p:extLst/>
          </p:nvPr>
        </p:nvGraphicFramePr>
        <p:xfrm>
          <a:off x="454672" y="3163867"/>
          <a:ext cx="8308328" cy="950933"/>
        </p:xfrm>
        <a:graphic>
          <a:graphicData uri="http://schemas.openxmlformats.org/drawingml/2006/table">
            <a:tbl>
              <a:tblPr firstRow="1" bandRow="1">
                <a:tableStyleId>{2D5ABB26-0587-4C30-8999-92F81FD0307C}</a:tableStyleId>
              </a:tblPr>
              <a:tblGrid>
                <a:gridCol w="2214786">
                  <a:extLst>
                    <a:ext uri="{9D8B030D-6E8A-4147-A177-3AD203B41FA5}">
                      <a16:colId xmlns:a16="http://schemas.microsoft.com/office/drawing/2014/main" val="1012450217"/>
                    </a:ext>
                  </a:extLst>
                </a:gridCol>
                <a:gridCol w="2109019">
                  <a:extLst>
                    <a:ext uri="{9D8B030D-6E8A-4147-A177-3AD203B41FA5}">
                      <a16:colId xmlns:a16="http://schemas.microsoft.com/office/drawing/2014/main" val="429866378"/>
                    </a:ext>
                  </a:extLst>
                </a:gridCol>
                <a:gridCol w="1489588">
                  <a:extLst>
                    <a:ext uri="{9D8B030D-6E8A-4147-A177-3AD203B41FA5}">
                      <a16:colId xmlns:a16="http://schemas.microsoft.com/office/drawing/2014/main" val="2527035550"/>
                    </a:ext>
                  </a:extLst>
                </a:gridCol>
                <a:gridCol w="2494935">
                  <a:extLst>
                    <a:ext uri="{9D8B030D-6E8A-4147-A177-3AD203B41FA5}">
                      <a16:colId xmlns:a16="http://schemas.microsoft.com/office/drawing/2014/main" val="608113257"/>
                    </a:ext>
                  </a:extLst>
                </a:gridCol>
              </a:tblGrid>
              <a:tr h="370840">
                <a:tc>
                  <a:txBody>
                    <a:bodyPr/>
                    <a:lstStyle/>
                    <a:p>
                      <a:r>
                        <a:rPr lang="en-US" sz="1600" b="1" dirty="0"/>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8170480"/>
                  </a:ext>
                </a:extLst>
              </a:tr>
              <a:tr h="580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100" b="0" i="0" u="none" strike="noStrike" dirty="0">
                          <a:solidFill>
                            <a:schemeClr val="bg1"/>
                          </a:solidFill>
                          <a:effectLst/>
                          <a:latin typeface="Arial" panose="020B0604020202020204" pitchFamily="34" charset="0"/>
                        </a:rPr>
                        <a:t>Concentration of H 3 O plus = 2.0 times 10 raised to the negative third power molarity.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mn-lt"/>
                          <a:cs typeface="Arial" panose="020B0604020202020204" pitchFamily="34" charset="0"/>
                        </a:rPr>
                        <a:t>[O</a:t>
                      </a:r>
                      <a:r>
                        <a:rPr lang="en-US" sz="100" dirty="0">
                          <a:latin typeface="+mn-lt"/>
                          <a:cs typeface="Arial" panose="020B0604020202020204" pitchFamily="34" charset="0"/>
                        </a:rPr>
                        <a:t> </a:t>
                      </a:r>
                      <a:r>
                        <a:rPr lang="en-US" sz="1600" dirty="0">
                          <a:latin typeface="+mn-lt"/>
                          <a:cs typeface="Arial" panose="020B0604020202020204" pitchFamily="34" charset="0"/>
                        </a:rPr>
                        <a:t>H</a:t>
                      </a:r>
                      <a:r>
                        <a:rPr lang="en-US" sz="1600" baseline="30000" dirty="0">
                          <a:latin typeface="+mn-lt"/>
                          <a:cs typeface="Arial" panose="020B0604020202020204" pitchFamily="34" charset="0"/>
                        </a:rPr>
                        <a:t>−</a:t>
                      </a:r>
                      <a:r>
                        <a:rPr lang="en-US" sz="1600" dirty="0">
                          <a:latin typeface="+mn-lt"/>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i="1" dirty="0">
                          <a:latin typeface="+mn-lt"/>
                          <a:cs typeface="Arial" panose="020B0604020202020204" pitchFamily="34" charset="0"/>
                        </a:rPr>
                        <a:t>K</a:t>
                      </a:r>
                      <a:r>
                        <a:rPr lang="en-US" sz="100" dirty="0">
                          <a:latin typeface="+mn-lt"/>
                          <a:cs typeface="Arial" panose="020B0604020202020204" pitchFamily="34" charset="0"/>
                        </a:rPr>
                        <a:t> </a:t>
                      </a:r>
                      <a:r>
                        <a:rPr lang="en-US" sz="1600" baseline="-25000" dirty="0">
                          <a:latin typeface="+mn-lt"/>
                          <a:cs typeface="Arial" panose="020B0604020202020204" pitchFamily="34" charset="0"/>
                        </a:rPr>
                        <a:t>w</a:t>
                      </a:r>
                      <a:r>
                        <a:rPr lang="en-US" sz="1600" dirty="0">
                          <a:latin typeface="+mn-lt"/>
                          <a:cs typeface="Arial" panose="020B0604020202020204" pitchFamily="34" charset="0"/>
                        </a:rPr>
                        <a:t> = [H</a:t>
                      </a:r>
                      <a:r>
                        <a:rPr lang="en-US" sz="100" dirty="0">
                          <a:latin typeface="+mn-lt"/>
                          <a:cs typeface="Arial" panose="020B0604020202020204" pitchFamily="34" charset="0"/>
                        </a:rPr>
                        <a:t> </a:t>
                      </a:r>
                      <a:r>
                        <a:rPr lang="en-US" sz="1600" baseline="-25000" dirty="0">
                          <a:latin typeface="+mn-lt"/>
                          <a:cs typeface="Arial" panose="020B0604020202020204" pitchFamily="34" charset="0"/>
                        </a:rPr>
                        <a:t>3</a:t>
                      </a:r>
                      <a:r>
                        <a:rPr lang="en-US" sz="100" dirty="0">
                          <a:latin typeface="+mn-lt"/>
                          <a:cs typeface="Arial" panose="020B0604020202020204" pitchFamily="34" charset="0"/>
                        </a:rPr>
                        <a:t> </a:t>
                      </a:r>
                      <a:r>
                        <a:rPr lang="en-US" sz="1600" dirty="0">
                          <a:latin typeface="+mn-lt"/>
                          <a:cs typeface="Arial" panose="020B0604020202020204" pitchFamily="34" charset="0"/>
                        </a:rPr>
                        <a:t>O</a:t>
                      </a:r>
                      <a:r>
                        <a:rPr lang="en-US" sz="1600" baseline="30000" dirty="0">
                          <a:latin typeface="+mn-lt"/>
                          <a:cs typeface="Arial" panose="020B0604020202020204" pitchFamily="34" charset="0"/>
                        </a:rPr>
                        <a:t>+</a:t>
                      </a:r>
                      <a:r>
                        <a:rPr lang="en-US" sz="1600" dirty="0">
                          <a:latin typeface="+mn-lt"/>
                          <a:cs typeface="Arial" panose="020B0604020202020204" pitchFamily="34" charset="0"/>
                        </a:rPr>
                        <a:t>][O</a:t>
                      </a:r>
                      <a:r>
                        <a:rPr lang="en-US" sz="100" dirty="0">
                          <a:latin typeface="+mn-lt"/>
                          <a:cs typeface="Arial" panose="020B0604020202020204" pitchFamily="34" charset="0"/>
                        </a:rPr>
                        <a:t> </a:t>
                      </a:r>
                      <a:r>
                        <a:rPr lang="en-US" sz="1600" dirty="0">
                          <a:latin typeface="+mn-lt"/>
                          <a:cs typeface="Arial" panose="020B0604020202020204" pitchFamily="34" charset="0"/>
                        </a:rPr>
                        <a:t>H</a:t>
                      </a:r>
                      <a:r>
                        <a:rPr lang="en-US" sz="1600" baseline="30000" dirty="0">
                          <a:latin typeface="+mn-lt"/>
                          <a:cs typeface="Arial" panose="020B0604020202020204" pitchFamily="34" charset="0"/>
                        </a:rPr>
                        <a:t>−</a:t>
                      </a:r>
                      <a:r>
                        <a:rPr lang="en-US" sz="1600" dirty="0">
                          <a:latin typeface="+mn-lt"/>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848403"/>
                  </a:ext>
                </a:extLst>
              </a:tr>
            </a:tbl>
          </a:graphicData>
        </a:graphic>
      </p:graphicFrame>
      <p:graphicFrame>
        <p:nvGraphicFramePr>
          <p:cNvPr id="11" name="Object 10">
            <a:extLst>
              <a:ext uri="{FF2B5EF4-FFF2-40B4-BE49-F238E27FC236}">
                <a16:creationId xmlns:a16="http://schemas.microsoft.com/office/drawing/2014/main" id="{33E6C3FD-4B21-4E09-80A1-16C90E68FB86}"/>
              </a:ext>
            </a:extLst>
          </p:cNvPr>
          <p:cNvGraphicFramePr>
            <a:graphicFrameLocks noChangeAspect="1"/>
          </p:cNvGraphicFramePr>
          <p:nvPr>
            <p:extLst/>
          </p:nvPr>
        </p:nvGraphicFramePr>
        <p:xfrm>
          <a:off x="2697726" y="3582936"/>
          <a:ext cx="2006600" cy="406400"/>
        </p:xfrm>
        <a:graphic>
          <a:graphicData uri="http://schemas.openxmlformats.org/presentationml/2006/ole">
            <mc:AlternateContent xmlns:mc="http://schemas.openxmlformats.org/markup-compatibility/2006">
              <mc:Choice xmlns:v="urn:schemas-microsoft-com:vml" Requires="v">
                <p:oleObj spid="_x0000_s61446" name="Equation" r:id="rId5" imgW="2006280" imgH="406080" progId="Equation.DSMT4">
                  <p:embed/>
                </p:oleObj>
              </mc:Choice>
              <mc:Fallback>
                <p:oleObj name="Equation" r:id="rId5" imgW="2006280" imgH="406080" progId="Equation.DSMT4">
                  <p:embed/>
                  <p:pic>
                    <p:nvPicPr>
                      <p:cNvPr id="11" name="Object 10">
                        <a:extLst>
                          <a:ext uri="{FF2B5EF4-FFF2-40B4-BE49-F238E27FC236}">
                            <a16:creationId xmlns:a16="http://schemas.microsoft.com/office/drawing/2014/main" id="{33E6C3FD-4B21-4E09-80A1-16C90E68FB86}"/>
                          </a:ext>
                        </a:extLst>
                      </p:cNvPr>
                      <p:cNvPicPr/>
                      <p:nvPr/>
                    </p:nvPicPr>
                    <p:blipFill>
                      <a:blip r:embed="rId6"/>
                      <a:stretch>
                        <a:fillRect/>
                      </a:stretch>
                    </p:blipFill>
                    <p:spPr>
                      <a:xfrm>
                        <a:off x="2697726" y="3582936"/>
                        <a:ext cx="2006600" cy="4064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8D350F2-B731-45E6-BA1F-7774ACEF0D1F}"/>
              </a:ext>
            </a:extLst>
          </p:cNvPr>
          <p:cNvSpPr>
            <a:spLocks noGrp="1"/>
          </p:cNvSpPr>
          <p:nvPr>
            <p:ph sz="quarter" idx="18"/>
          </p:nvPr>
        </p:nvSpPr>
        <p:spPr>
          <a:xfrm>
            <a:off x="457199" y="4284315"/>
            <a:ext cx="8305801" cy="759633"/>
          </a:xfrm>
        </p:spPr>
        <p:txBody>
          <a:bodyPr/>
          <a:lstStyle/>
          <a:p>
            <a:pPr marL="990600" indent="-990600">
              <a:buNone/>
            </a:pPr>
            <a:r>
              <a:rPr lang="en-US" sz="2400" b="1" dirty="0"/>
              <a:t>Step 2 Write the </a:t>
            </a:r>
            <a:r>
              <a:rPr lang="en-US" sz="2400" b="1" i="1" dirty="0"/>
              <a:t>K</a:t>
            </a:r>
            <a:r>
              <a:rPr lang="en-US" sz="100" b="1" dirty="0"/>
              <a:t> </a:t>
            </a:r>
            <a:r>
              <a:rPr lang="en-US" sz="2400" b="1" baseline="-25000" dirty="0"/>
              <a:t>w</a:t>
            </a:r>
            <a:r>
              <a:rPr lang="en-US" sz="2400" b="1" dirty="0"/>
              <a:t> for water and solve for the unknown [H</a:t>
            </a:r>
            <a:r>
              <a:rPr lang="en-US" sz="100" b="1" dirty="0"/>
              <a:t> </a:t>
            </a:r>
            <a:r>
              <a:rPr lang="en-US" sz="2400" b="1" baseline="-25000" dirty="0"/>
              <a:t>3</a:t>
            </a:r>
            <a:r>
              <a:rPr lang="en-US" sz="100" b="1" dirty="0"/>
              <a:t> </a:t>
            </a:r>
            <a:r>
              <a:rPr lang="en-US" sz="2400" b="1" dirty="0"/>
              <a:t>O</a:t>
            </a:r>
            <a:r>
              <a:rPr lang="en-US" sz="2400" b="1" baseline="30000" dirty="0"/>
              <a:t>+</a:t>
            </a:r>
            <a:r>
              <a:rPr lang="en-US" sz="2400" b="1" dirty="0"/>
              <a:t>] or [O</a:t>
            </a:r>
            <a:r>
              <a:rPr lang="en-US" sz="100" b="1" dirty="0"/>
              <a:t> </a:t>
            </a:r>
            <a:r>
              <a:rPr lang="en-US" sz="2400" b="1" dirty="0"/>
              <a:t>H</a:t>
            </a:r>
            <a:r>
              <a:rPr lang="en-US" sz="2400" b="1" baseline="30000" dirty="0"/>
              <a:t>−</a:t>
            </a:r>
            <a:r>
              <a:rPr lang="en-US" sz="2400" b="1" dirty="0"/>
              <a:t>].</a:t>
            </a:r>
          </a:p>
        </p:txBody>
      </p:sp>
      <p:graphicFrame>
        <p:nvGraphicFramePr>
          <p:cNvPr id="14" name="Object 13" descr="First. K sub w = concentration of H 3 O plus times concentration of O H minus = 1.0 times 10 raised to the negative fourteenth power end fraction. Second. Concentration of O H minus = start fraction K sub w over concentration of H 3 O plus end fraction.">
            <a:extLst>
              <a:ext uri="{FF2B5EF4-FFF2-40B4-BE49-F238E27FC236}">
                <a16:creationId xmlns:a16="http://schemas.microsoft.com/office/drawing/2014/main" id="{DC66BF0C-36BD-460B-A818-BBA5E6EE587E}"/>
              </a:ext>
            </a:extLst>
          </p:cNvPr>
          <p:cNvGraphicFramePr>
            <a:graphicFrameLocks noChangeAspect="1"/>
          </p:cNvGraphicFramePr>
          <p:nvPr>
            <p:extLst/>
          </p:nvPr>
        </p:nvGraphicFramePr>
        <p:xfrm>
          <a:off x="1295400" y="5303838"/>
          <a:ext cx="7112000" cy="990600"/>
        </p:xfrm>
        <a:graphic>
          <a:graphicData uri="http://schemas.openxmlformats.org/presentationml/2006/ole">
            <mc:AlternateContent xmlns:mc="http://schemas.openxmlformats.org/markup-compatibility/2006">
              <mc:Choice xmlns:v="urn:schemas-microsoft-com:vml" Requires="v">
                <p:oleObj spid="_x0000_s61447" name="Equation" r:id="rId7" imgW="7111800" imgH="990360" progId="Equation.DSMT4">
                  <p:embed/>
                </p:oleObj>
              </mc:Choice>
              <mc:Fallback>
                <p:oleObj name="Equation" r:id="rId7" imgW="7111800" imgH="990360" progId="Equation.DSMT4">
                  <p:embed/>
                  <p:pic>
                    <p:nvPicPr>
                      <p:cNvPr id="14" name="Object 13" descr="First. K sub w = concentration of H 3 O plus times concentration of O H minus = 1.0 times 10 raised to the negative fourteenth power end fraction. Second. Concentration of O H minus = start fraction K sub w over concentration of H 3 O plus end fraction.">
                        <a:extLst>
                          <a:ext uri="{FF2B5EF4-FFF2-40B4-BE49-F238E27FC236}">
                            <a16:creationId xmlns:a16="http://schemas.microsoft.com/office/drawing/2014/main" id="{DC66BF0C-36BD-460B-A818-BBA5E6EE587E}"/>
                          </a:ext>
                        </a:extLst>
                      </p:cNvPr>
                      <p:cNvPicPr/>
                      <p:nvPr/>
                    </p:nvPicPr>
                    <p:blipFill>
                      <a:blip r:embed="rId8"/>
                      <a:stretch>
                        <a:fillRect/>
                      </a:stretch>
                    </p:blipFill>
                    <p:spPr>
                      <a:xfrm>
                        <a:off x="1295400" y="5303838"/>
                        <a:ext cx="7112000" cy="990600"/>
                      </a:xfrm>
                      <a:prstGeom prst="rect">
                        <a:avLst/>
                      </a:prstGeom>
                    </p:spPr>
                  </p:pic>
                </p:oleObj>
              </mc:Fallback>
            </mc:AlternateContent>
          </a:graphicData>
        </a:graphic>
      </p:graphicFrame>
    </p:spTree>
    <p:extLst>
      <p:ext uri="{BB962C8B-B14F-4D97-AF65-F5344CB8AC3E}">
        <p14:creationId xmlns:p14="http://schemas.microsoft.com/office/powerpoint/2010/main" val="13507282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BFA53-2020-41A6-8A55-74E9F08D488F}"/>
              </a:ext>
            </a:extLst>
          </p:cNvPr>
          <p:cNvSpPr>
            <a:spLocks noGrp="1"/>
          </p:cNvSpPr>
          <p:nvPr>
            <p:ph type="title"/>
          </p:nvPr>
        </p:nvSpPr>
        <p:spPr/>
        <p:txBody>
          <a:bodyPr/>
          <a:lstStyle/>
          <a:p>
            <a:r>
              <a:rPr lang="en-US" dirty="0"/>
              <a:t>Solution 1 </a:t>
            </a:r>
            <a:r>
              <a:rPr lang="en-US" sz="2000" b="0" dirty="0"/>
              <a:t>(2 of 2)</a:t>
            </a:r>
            <a:endParaRPr lang="en-US" dirty="0"/>
          </a:p>
        </p:txBody>
      </p:sp>
      <p:sp>
        <p:nvSpPr>
          <p:cNvPr id="3" name="Content Placeholder 2">
            <a:extLst>
              <a:ext uri="{FF2B5EF4-FFF2-40B4-BE49-F238E27FC236}">
                <a16:creationId xmlns:a16="http://schemas.microsoft.com/office/drawing/2014/main" id="{1FDC789D-020D-4BBF-9B4D-E49F10E4256C}"/>
              </a:ext>
            </a:extLst>
          </p:cNvPr>
          <p:cNvSpPr>
            <a:spLocks noGrp="1"/>
          </p:cNvSpPr>
          <p:nvPr>
            <p:ph sz="quarter" idx="16"/>
          </p:nvPr>
        </p:nvSpPr>
        <p:spPr>
          <a:xfrm>
            <a:off x="457200" y="1555749"/>
            <a:ext cx="3819525" cy="420539"/>
          </a:xfrm>
        </p:spPr>
        <p:txBody>
          <a:bodyPr/>
          <a:lstStyle/>
          <a:p>
            <a:pPr marL="432" indent="0">
              <a:buNone/>
            </a:pPr>
            <a:r>
              <a:rPr lang="en-US" sz="2400" dirty="0"/>
              <a:t>If lemon juice has [H</a:t>
            </a:r>
            <a:r>
              <a:rPr lang="en-US" sz="100" dirty="0"/>
              <a:t> </a:t>
            </a:r>
            <a:r>
              <a:rPr lang="en-US" sz="2400" baseline="-25000" dirty="0"/>
              <a:t>3</a:t>
            </a:r>
            <a:r>
              <a:rPr lang="en-US" sz="100" dirty="0"/>
              <a:t> </a:t>
            </a:r>
            <a:r>
              <a:rPr lang="en-US" sz="2400" dirty="0"/>
              <a:t>O</a:t>
            </a:r>
            <a:r>
              <a:rPr lang="en-US" sz="2400" baseline="30000" dirty="0"/>
              <a:t>+</a:t>
            </a:r>
            <a:r>
              <a:rPr lang="en-US" sz="2400" dirty="0"/>
              <a:t>] of</a:t>
            </a:r>
          </a:p>
        </p:txBody>
      </p:sp>
      <p:graphicFrame>
        <p:nvGraphicFramePr>
          <p:cNvPr id="13" name="Object 12" descr="2.0 times 10 raised to the negative third power molarity, ">
            <a:extLst>
              <a:ext uri="{FF2B5EF4-FFF2-40B4-BE49-F238E27FC236}">
                <a16:creationId xmlns:a16="http://schemas.microsoft.com/office/drawing/2014/main" id="{51130AD7-9EA9-43E8-A8FA-43276974DEE4}"/>
              </a:ext>
            </a:extLst>
          </p:cNvPr>
          <p:cNvGraphicFramePr>
            <a:graphicFrameLocks noChangeAspect="1"/>
          </p:cNvGraphicFramePr>
          <p:nvPr>
            <p:extLst/>
          </p:nvPr>
        </p:nvGraphicFramePr>
        <p:xfrm>
          <a:off x="4328755" y="1513859"/>
          <a:ext cx="1676400" cy="444500"/>
        </p:xfrm>
        <a:graphic>
          <a:graphicData uri="http://schemas.openxmlformats.org/presentationml/2006/ole">
            <mc:AlternateContent xmlns:mc="http://schemas.openxmlformats.org/markup-compatibility/2006">
              <mc:Choice xmlns:v="urn:schemas-microsoft-com:vml" Requires="v">
                <p:oleObj spid="_x0000_s62470" name="Equation" r:id="rId3" imgW="1676160" imgH="444240" progId="Equation.DSMT4">
                  <p:embed/>
                </p:oleObj>
              </mc:Choice>
              <mc:Fallback>
                <p:oleObj name="Equation" r:id="rId3" imgW="1676160" imgH="444240" progId="Equation.DSMT4">
                  <p:embed/>
                  <p:pic>
                    <p:nvPicPr>
                      <p:cNvPr id="13" name="Object 12" descr="2.0 times 10 raised to the negative third power molarity, ">
                        <a:extLst>
                          <a:ext uri="{FF2B5EF4-FFF2-40B4-BE49-F238E27FC236}">
                            <a16:creationId xmlns:a16="http://schemas.microsoft.com/office/drawing/2014/main" id="{51130AD7-9EA9-43E8-A8FA-43276974DEE4}"/>
                          </a:ext>
                        </a:extLst>
                      </p:cNvPr>
                      <p:cNvPicPr/>
                      <p:nvPr/>
                    </p:nvPicPr>
                    <p:blipFill>
                      <a:blip r:embed="rId4"/>
                      <a:stretch>
                        <a:fillRect/>
                      </a:stretch>
                    </p:blipFill>
                    <p:spPr>
                      <a:xfrm>
                        <a:off x="4328755" y="1513859"/>
                        <a:ext cx="1676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67370A9D-7354-425C-8BED-513C995B8C82}"/>
              </a:ext>
            </a:extLst>
          </p:cNvPr>
          <p:cNvSpPr>
            <a:spLocks noGrp="1"/>
          </p:cNvSpPr>
          <p:nvPr>
            <p:ph sz="quarter" idx="14"/>
          </p:nvPr>
        </p:nvSpPr>
        <p:spPr>
          <a:xfrm>
            <a:off x="6088318" y="1557508"/>
            <a:ext cx="2771591" cy="409544"/>
          </a:xfrm>
        </p:spPr>
        <p:txBody>
          <a:bodyPr/>
          <a:lstStyle/>
          <a:p>
            <a:pPr marL="432" indent="0">
              <a:buNone/>
            </a:pPr>
            <a:r>
              <a:rPr lang="en-US" sz="2400" dirty="0"/>
              <a:t>what is the [O</a:t>
            </a:r>
            <a:r>
              <a:rPr lang="en-US" sz="100" dirty="0"/>
              <a:t> </a:t>
            </a:r>
            <a:r>
              <a:rPr lang="en-US" sz="2400" dirty="0"/>
              <a:t>H</a:t>
            </a:r>
            <a:r>
              <a:rPr lang="en-US" sz="2400" baseline="30000" dirty="0"/>
              <a:t>−</a:t>
            </a:r>
            <a:r>
              <a:rPr lang="en-US" sz="2400" dirty="0"/>
              <a:t>] of</a:t>
            </a:r>
          </a:p>
        </p:txBody>
      </p:sp>
      <p:sp>
        <p:nvSpPr>
          <p:cNvPr id="5" name="Content Placeholder 4">
            <a:extLst>
              <a:ext uri="{FF2B5EF4-FFF2-40B4-BE49-F238E27FC236}">
                <a16:creationId xmlns:a16="http://schemas.microsoft.com/office/drawing/2014/main" id="{4B7CBA8E-4A4D-455D-9442-486672C46AD2}"/>
              </a:ext>
            </a:extLst>
          </p:cNvPr>
          <p:cNvSpPr>
            <a:spLocks noGrp="1"/>
          </p:cNvSpPr>
          <p:nvPr>
            <p:ph sz="quarter" idx="15"/>
          </p:nvPr>
        </p:nvSpPr>
        <p:spPr>
          <a:xfrm>
            <a:off x="454672" y="2027007"/>
            <a:ext cx="1878953" cy="420539"/>
          </a:xfrm>
        </p:spPr>
        <p:txBody>
          <a:bodyPr/>
          <a:lstStyle/>
          <a:p>
            <a:pPr marL="432" indent="0">
              <a:buNone/>
            </a:pPr>
            <a:r>
              <a:rPr lang="en-US" sz="2400" dirty="0"/>
              <a:t>the solution?</a:t>
            </a:r>
          </a:p>
        </p:txBody>
      </p:sp>
      <p:sp>
        <p:nvSpPr>
          <p:cNvPr id="6" name="Content Placeholder 5">
            <a:extLst>
              <a:ext uri="{FF2B5EF4-FFF2-40B4-BE49-F238E27FC236}">
                <a16:creationId xmlns:a16="http://schemas.microsoft.com/office/drawing/2014/main" id="{A29A3F18-3B6B-40A9-AE1A-AC838A613110}"/>
              </a:ext>
            </a:extLst>
          </p:cNvPr>
          <p:cNvSpPr>
            <a:spLocks noGrp="1"/>
          </p:cNvSpPr>
          <p:nvPr>
            <p:ph sz="quarter" idx="17"/>
          </p:nvPr>
        </p:nvSpPr>
        <p:spPr>
          <a:xfrm>
            <a:off x="454672" y="2562360"/>
            <a:ext cx="8304764" cy="755484"/>
          </a:xfrm>
        </p:spPr>
        <p:txBody>
          <a:bodyPr/>
          <a:lstStyle/>
          <a:p>
            <a:pPr marL="1009650" indent="-1009650">
              <a:buNone/>
            </a:pPr>
            <a:r>
              <a:rPr lang="en-US" sz="2400" b="1" dirty="0"/>
              <a:t>Step 3 Substitute in the known [H</a:t>
            </a:r>
            <a:r>
              <a:rPr lang="en-US" sz="100" b="1" dirty="0"/>
              <a:t> </a:t>
            </a:r>
            <a:r>
              <a:rPr lang="en-US" sz="2400" b="1" baseline="-25000" dirty="0"/>
              <a:t>3</a:t>
            </a:r>
            <a:r>
              <a:rPr lang="en-US" sz="100" b="1" dirty="0"/>
              <a:t> </a:t>
            </a:r>
            <a:r>
              <a:rPr lang="en-US" sz="2400" b="1" dirty="0"/>
              <a:t>O</a:t>
            </a:r>
            <a:r>
              <a:rPr lang="en-US" sz="2400" b="1" baseline="30000" dirty="0"/>
              <a:t>+</a:t>
            </a:r>
            <a:r>
              <a:rPr lang="en-US" sz="2400" b="1" dirty="0"/>
              <a:t>] or [O</a:t>
            </a:r>
            <a:r>
              <a:rPr lang="en-US" sz="100" b="1" dirty="0"/>
              <a:t> </a:t>
            </a:r>
            <a:r>
              <a:rPr lang="en-US" sz="2400" b="1" dirty="0"/>
              <a:t>H</a:t>
            </a:r>
            <a:r>
              <a:rPr lang="en-US" sz="2400" b="1" baseline="30000" dirty="0"/>
              <a:t>−</a:t>
            </a:r>
            <a:r>
              <a:rPr lang="en-US" sz="2400" b="1" dirty="0"/>
              <a:t>] and calculate.</a:t>
            </a:r>
          </a:p>
        </p:txBody>
      </p:sp>
      <p:graphicFrame>
        <p:nvGraphicFramePr>
          <p:cNvPr id="14" name="Object 13" descr="Concentration of O H minus = start fraction 1.0 times 10 raised to the negative fourteenth power over concentration of 2.0 times 10 raised to the negative third power end fraction = 5.0 times 10 raised to the negative twelfth power molarity.">
            <a:extLst>
              <a:ext uri="{FF2B5EF4-FFF2-40B4-BE49-F238E27FC236}">
                <a16:creationId xmlns:a16="http://schemas.microsoft.com/office/drawing/2014/main" id="{2E99E93F-6E1B-4976-AB0D-A85BBF9F28C0}"/>
              </a:ext>
            </a:extLst>
          </p:cNvPr>
          <p:cNvGraphicFramePr>
            <a:graphicFrameLocks noChangeAspect="1"/>
          </p:cNvGraphicFramePr>
          <p:nvPr>
            <p:extLst/>
          </p:nvPr>
        </p:nvGraphicFramePr>
        <p:xfrm>
          <a:off x="1949450" y="3524562"/>
          <a:ext cx="4889500" cy="1054100"/>
        </p:xfrm>
        <a:graphic>
          <a:graphicData uri="http://schemas.openxmlformats.org/presentationml/2006/ole">
            <mc:AlternateContent xmlns:mc="http://schemas.openxmlformats.org/markup-compatibility/2006">
              <mc:Choice xmlns:v="urn:schemas-microsoft-com:vml" Requires="v">
                <p:oleObj spid="_x0000_s62471" name="Equation" r:id="rId5" imgW="4889160" imgH="1054080" progId="Equation.DSMT4">
                  <p:embed/>
                </p:oleObj>
              </mc:Choice>
              <mc:Fallback>
                <p:oleObj name="Equation" r:id="rId5" imgW="4889160" imgH="1054080" progId="Equation.DSMT4">
                  <p:embed/>
                  <p:pic>
                    <p:nvPicPr>
                      <p:cNvPr id="14" name="Object 13" descr="Concentration of O H minus = start fraction 1.0 times 10 raised to the negative fourteenth power over concentration of 2.0 times 10 raised to the negative third power end fraction = 5.0 times 10 raised to the negative twelfth power molarity.">
                        <a:extLst>
                          <a:ext uri="{FF2B5EF4-FFF2-40B4-BE49-F238E27FC236}">
                            <a16:creationId xmlns:a16="http://schemas.microsoft.com/office/drawing/2014/main" id="{2E99E93F-6E1B-4976-AB0D-A85BBF9F28C0}"/>
                          </a:ext>
                        </a:extLst>
                      </p:cNvPr>
                      <p:cNvPicPr/>
                      <p:nvPr/>
                    </p:nvPicPr>
                    <p:blipFill>
                      <a:blip r:embed="rId6"/>
                      <a:stretch>
                        <a:fillRect/>
                      </a:stretch>
                    </p:blipFill>
                    <p:spPr>
                      <a:xfrm>
                        <a:off x="1949450" y="3524562"/>
                        <a:ext cx="4889500" cy="1054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5005BFD8-8C87-458A-8224-88286EEC139A}"/>
              </a:ext>
            </a:extLst>
          </p:cNvPr>
          <p:cNvSpPr>
            <a:spLocks noGrp="1"/>
          </p:cNvSpPr>
          <p:nvPr>
            <p:ph sz="quarter" idx="18"/>
          </p:nvPr>
        </p:nvSpPr>
        <p:spPr>
          <a:xfrm>
            <a:off x="457200" y="4908872"/>
            <a:ext cx="4999704" cy="405478"/>
          </a:xfrm>
        </p:spPr>
        <p:txBody>
          <a:bodyPr/>
          <a:lstStyle/>
          <a:p>
            <a:pPr marL="432" indent="0">
              <a:buNone/>
            </a:pPr>
            <a:r>
              <a:rPr lang="en-US" sz="2400" dirty="0"/>
              <a:t>Because the [H</a:t>
            </a:r>
            <a:r>
              <a:rPr lang="en-US" sz="100" dirty="0"/>
              <a:t> </a:t>
            </a:r>
            <a:r>
              <a:rPr lang="en-US" sz="2400" baseline="-25000" dirty="0"/>
              <a:t>3</a:t>
            </a:r>
            <a:r>
              <a:rPr lang="en-US" sz="100" dirty="0"/>
              <a:t> </a:t>
            </a:r>
            <a:r>
              <a:rPr lang="en-US" sz="2400" dirty="0"/>
              <a:t>O</a:t>
            </a:r>
            <a:r>
              <a:rPr lang="en-US" sz="2400" baseline="30000" dirty="0"/>
              <a:t>+</a:t>
            </a:r>
            <a:r>
              <a:rPr lang="en-US" sz="2400" dirty="0"/>
              <a:t>] concentration of</a:t>
            </a:r>
          </a:p>
        </p:txBody>
      </p:sp>
      <p:graphicFrame>
        <p:nvGraphicFramePr>
          <p:cNvPr id="15" name="Object 14" descr="2.0 times 10 raised to the negative forty-third power molarity.">
            <a:extLst>
              <a:ext uri="{FF2B5EF4-FFF2-40B4-BE49-F238E27FC236}">
                <a16:creationId xmlns:a16="http://schemas.microsoft.com/office/drawing/2014/main" id="{FC89F3DF-220B-4C7F-8F68-9406518E9541}"/>
              </a:ext>
            </a:extLst>
          </p:cNvPr>
          <p:cNvGraphicFramePr>
            <a:graphicFrameLocks noChangeAspect="1"/>
          </p:cNvGraphicFramePr>
          <p:nvPr>
            <p:extLst/>
          </p:nvPr>
        </p:nvGraphicFramePr>
        <p:xfrm>
          <a:off x="5493262" y="4861746"/>
          <a:ext cx="1752600" cy="444500"/>
        </p:xfrm>
        <a:graphic>
          <a:graphicData uri="http://schemas.openxmlformats.org/presentationml/2006/ole">
            <mc:AlternateContent xmlns:mc="http://schemas.openxmlformats.org/markup-compatibility/2006">
              <mc:Choice xmlns:v="urn:schemas-microsoft-com:vml" Requires="v">
                <p:oleObj spid="_x0000_s62472" name="Equation" r:id="rId7" imgW="1752480" imgH="444240" progId="Equation.DSMT4">
                  <p:embed/>
                </p:oleObj>
              </mc:Choice>
              <mc:Fallback>
                <p:oleObj name="Equation" r:id="rId7" imgW="1752480" imgH="444240" progId="Equation.DSMT4">
                  <p:embed/>
                  <p:pic>
                    <p:nvPicPr>
                      <p:cNvPr id="15" name="Object 14" descr="2.0 times 10 raised to the negative forty-third power molarity.">
                        <a:extLst>
                          <a:ext uri="{FF2B5EF4-FFF2-40B4-BE49-F238E27FC236}">
                            <a16:creationId xmlns:a16="http://schemas.microsoft.com/office/drawing/2014/main" id="{FC89F3DF-220B-4C7F-8F68-9406518E9541}"/>
                          </a:ext>
                        </a:extLst>
                      </p:cNvPr>
                      <p:cNvPicPr/>
                      <p:nvPr/>
                    </p:nvPicPr>
                    <p:blipFill>
                      <a:blip r:embed="rId8"/>
                      <a:stretch>
                        <a:fillRect/>
                      </a:stretch>
                    </p:blipFill>
                    <p:spPr>
                      <a:xfrm>
                        <a:off x="5493262" y="4861746"/>
                        <a:ext cx="1752600" cy="4445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D319B87D-57F7-48E4-9755-CC5F0F62E83C}"/>
              </a:ext>
            </a:extLst>
          </p:cNvPr>
          <p:cNvSpPr>
            <a:spLocks noGrp="1"/>
          </p:cNvSpPr>
          <p:nvPr>
            <p:ph sz="quarter" idx="19"/>
          </p:nvPr>
        </p:nvSpPr>
        <p:spPr>
          <a:xfrm>
            <a:off x="7341987" y="4891243"/>
            <a:ext cx="1433052" cy="437856"/>
          </a:xfrm>
        </p:spPr>
        <p:txBody>
          <a:bodyPr/>
          <a:lstStyle/>
          <a:p>
            <a:pPr marL="0" indent="0">
              <a:buNone/>
            </a:pPr>
            <a:r>
              <a:rPr lang="en-US" sz="2400" dirty="0"/>
              <a:t>is greater</a:t>
            </a:r>
          </a:p>
        </p:txBody>
      </p:sp>
      <p:sp>
        <p:nvSpPr>
          <p:cNvPr id="9" name="Content Placeholder 8">
            <a:extLst>
              <a:ext uri="{FF2B5EF4-FFF2-40B4-BE49-F238E27FC236}">
                <a16:creationId xmlns:a16="http://schemas.microsoft.com/office/drawing/2014/main" id="{5FB29C7C-2BB8-40C2-BEDB-B235A0EB00CB}"/>
              </a:ext>
            </a:extLst>
          </p:cNvPr>
          <p:cNvSpPr>
            <a:spLocks noGrp="1"/>
          </p:cNvSpPr>
          <p:nvPr>
            <p:ph sz="quarter" idx="20"/>
          </p:nvPr>
        </p:nvSpPr>
        <p:spPr>
          <a:xfrm>
            <a:off x="457200" y="5433843"/>
            <a:ext cx="2395859" cy="405478"/>
          </a:xfrm>
        </p:spPr>
        <p:txBody>
          <a:bodyPr/>
          <a:lstStyle/>
          <a:p>
            <a:pPr marL="0" indent="0">
              <a:buNone/>
            </a:pPr>
            <a:r>
              <a:rPr lang="en-US" sz="2400" dirty="0"/>
              <a:t>than the [O</a:t>
            </a:r>
            <a:r>
              <a:rPr lang="en-US" sz="100" dirty="0"/>
              <a:t> </a:t>
            </a:r>
            <a:r>
              <a:rPr lang="en-US" sz="2400" dirty="0"/>
              <a:t>H</a:t>
            </a:r>
            <a:r>
              <a:rPr lang="en-US" sz="2400" baseline="30000" dirty="0"/>
              <a:t>−</a:t>
            </a:r>
            <a:r>
              <a:rPr lang="en-US" sz="2400" dirty="0"/>
              <a:t>] of</a:t>
            </a:r>
          </a:p>
        </p:txBody>
      </p:sp>
      <p:graphicFrame>
        <p:nvGraphicFramePr>
          <p:cNvPr id="16" name="Object 15" descr="5.0 times 10 raised to the negative twelfth power molarity, ">
            <a:extLst>
              <a:ext uri="{FF2B5EF4-FFF2-40B4-BE49-F238E27FC236}">
                <a16:creationId xmlns:a16="http://schemas.microsoft.com/office/drawing/2014/main" id="{282F79CC-999F-4445-A23D-F8A7FE16205F}"/>
              </a:ext>
            </a:extLst>
          </p:cNvPr>
          <p:cNvGraphicFramePr>
            <a:graphicFrameLocks noChangeAspect="1"/>
          </p:cNvGraphicFramePr>
          <p:nvPr>
            <p:extLst/>
          </p:nvPr>
        </p:nvGraphicFramePr>
        <p:xfrm>
          <a:off x="2891160" y="5392688"/>
          <a:ext cx="1828800" cy="444500"/>
        </p:xfrm>
        <a:graphic>
          <a:graphicData uri="http://schemas.openxmlformats.org/presentationml/2006/ole">
            <mc:AlternateContent xmlns:mc="http://schemas.openxmlformats.org/markup-compatibility/2006">
              <mc:Choice xmlns:v="urn:schemas-microsoft-com:vml" Requires="v">
                <p:oleObj spid="_x0000_s62473" name="Equation" r:id="rId9" imgW="1828800" imgH="444240" progId="Equation.DSMT4">
                  <p:embed/>
                </p:oleObj>
              </mc:Choice>
              <mc:Fallback>
                <p:oleObj name="Equation" r:id="rId9" imgW="1828800" imgH="444240" progId="Equation.DSMT4">
                  <p:embed/>
                  <p:pic>
                    <p:nvPicPr>
                      <p:cNvPr id="16" name="Object 15" descr="5.0 times 10 raised to the negative twelfth power molarity, ">
                        <a:extLst>
                          <a:ext uri="{FF2B5EF4-FFF2-40B4-BE49-F238E27FC236}">
                            <a16:creationId xmlns:a16="http://schemas.microsoft.com/office/drawing/2014/main" id="{282F79CC-999F-4445-A23D-F8A7FE16205F}"/>
                          </a:ext>
                        </a:extLst>
                      </p:cNvPr>
                      <p:cNvPicPr/>
                      <p:nvPr/>
                    </p:nvPicPr>
                    <p:blipFill>
                      <a:blip r:embed="rId10"/>
                      <a:stretch>
                        <a:fillRect/>
                      </a:stretch>
                    </p:blipFill>
                    <p:spPr>
                      <a:xfrm>
                        <a:off x="2891160" y="5392688"/>
                        <a:ext cx="1828800" cy="4445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36FC802B-04EE-4760-ACF0-352F8C5BD736}"/>
              </a:ext>
            </a:extLst>
          </p:cNvPr>
          <p:cNvSpPr>
            <a:spLocks noGrp="1"/>
          </p:cNvSpPr>
          <p:nvPr>
            <p:ph sz="quarter" idx="21"/>
          </p:nvPr>
        </p:nvSpPr>
        <p:spPr>
          <a:xfrm>
            <a:off x="4809279" y="5440918"/>
            <a:ext cx="3096471" cy="405478"/>
          </a:xfrm>
        </p:spPr>
        <p:txBody>
          <a:bodyPr/>
          <a:lstStyle/>
          <a:p>
            <a:pPr marL="432" indent="0">
              <a:buNone/>
            </a:pPr>
            <a:r>
              <a:rPr lang="en-US" sz="2400" dirty="0"/>
              <a:t>the solution is acidic.</a:t>
            </a:r>
          </a:p>
        </p:txBody>
      </p:sp>
      <p:sp>
        <p:nvSpPr>
          <p:cNvPr id="11" name="Content Placeholder 10">
            <a:extLst>
              <a:ext uri="{FF2B5EF4-FFF2-40B4-BE49-F238E27FC236}">
                <a16:creationId xmlns:a16="http://schemas.microsoft.com/office/drawing/2014/main" id="{89E43F43-DC76-42A6-AE57-DB71284248AB}"/>
              </a:ext>
            </a:extLst>
          </p:cNvPr>
          <p:cNvSpPr>
            <a:spLocks noGrp="1"/>
          </p:cNvSpPr>
          <p:nvPr>
            <p:ph sz="quarter" idx="22"/>
          </p:nvPr>
        </p:nvSpPr>
        <p:spPr>
          <a:xfrm>
            <a:off x="4956562" y="5932901"/>
            <a:ext cx="2558664" cy="477424"/>
          </a:xfrm>
        </p:spPr>
        <p:txBody>
          <a:bodyPr/>
          <a:lstStyle/>
          <a:p>
            <a:pPr marL="432" indent="0">
              <a:buNone/>
            </a:pPr>
            <a:r>
              <a:rPr lang="en-US" sz="2400" dirty="0"/>
              <a:t>The answer is C.</a:t>
            </a:r>
          </a:p>
        </p:txBody>
      </p:sp>
    </p:spTree>
    <p:extLst>
      <p:ext uri="{BB962C8B-B14F-4D97-AF65-F5344CB8AC3E}">
        <p14:creationId xmlns:p14="http://schemas.microsoft.com/office/powerpoint/2010/main" val="1168716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78F8-726B-4CC0-B64F-E60B9979A220}"/>
              </a:ext>
            </a:extLst>
          </p:cNvPr>
          <p:cNvSpPr>
            <a:spLocks noGrp="1"/>
          </p:cNvSpPr>
          <p:nvPr>
            <p:ph type="title"/>
          </p:nvPr>
        </p:nvSpPr>
        <p:spPr/>
        <p:txBody>
          <a:bodyPr/>
          <a:lstStyle/>
          <a:p>
            <a:r>
              <a:rPr lang="en-US" dirty="0"/>
              <a:t>10.6 The p</a:t>
            </a:r>
            <a:r>
              <a:rPr lang="en-US" sz="100" dirty="0"/>
              <a:t> </a:t>
            </a:r>
            <a:r>
              <a:rPr lang="en-US" dirty="0"/>
              <a:t>H Scale</a:t>
            </a:r>
          </a:p>
        </p:txBody>
      </p:sp>
      <p:sp>
        <p:nvSpPr>
          <p:cNvPr id="3" name="Content Placeholder 2">
            <a:extLst>
              <a:ext uri="{FF2B5EF4-FFF2-40B4-BE49-F238E27FC236}">
                <a16:creationId xmlns:a16="http://schemas.microsoft.com/office/drawing/2014/main" id="{28D3F4A6-A38E-4ED1-9587-3674895292DB}"/>
              </a:ext>
            </a:extLst>
          </p:cNvPr>
          <p:cNvSpPr>
            <a:spLocks noGrp="1"/>
          </p:cNvSpPr>
          <p:nvPr>
            <p:ph sz="quarter" idx="14"/>
          </p:nvPr>
        </p:nvSpPr>
        <p:spPr>
          <a:xfrm>
            <a:off x="457201" y="1555200"/>
            <a:ext cx="3996812" cy="1733690"/>
          </a:xfrm>
        </p:spPr>
        <p:txBody>
          <a:bodyPr/>
          <a:lstStyle/>
          <a:p>
            <a:pPr marL="432" indent="0">
              <a:buNone/>
            </a:pPr>
            <a:r>
              <a:rPr lang="en-US" sz="2400" dirty="0"/>
              <a:t>The p</a:t>
            </a:r>
            <a:r>
              <a:rPr lang="en-US" sz="100" dirty="0"/>
              <a:t> </a:t>
            </a:r>
            <a:r>
              <a:rPr lang="en-US" sz="2400" dirty="0"/>
              <a:t>H scale is used to describe the acidity of solutions.</a:t>
            </a:r>
          </a:p>
          <a:p>
            <a:pPr marL="432" indent="0">
              <a:buNone/>
            </a:pPr>
            <a:r>
              <a:rPr lang="en-US" sz="2400" dirty="0"/>
              <a:t>The p</a:t>
            </a:r>
            <a:r>
              <a:rPr lang="en-US" sz="100" dirty="0"/>
              <a:t> </a:t>
            </a:r>
            <a:r>
              <a:rPr lang="en-US" sz="2400" dirty="0"/>
              <a:t>H of Diet Coke is 3.17.</a:t>
            </a:r>
          </a:p>
        </p:txBody>
      </p:sp>
      <p:pic>
        <p:nvPicPr>
          <p:cNvPr id="14" name="Content Placeholder 13" descr="A p H meter reads liquid in a beaker, via a rod inserted into the liquid. ">
            <a:extLst>
              <a:ext uri="{FF2B5EF4-FFF2-40B4-BE49-F238E27FC236}">
                <a16:creationId xmlns:a16="http://schemas.microsoft.com/office/drawing/2014/main" id="{84C7CE31-7E67-449E-AF92-C91C379CC9C5}"/>
              </a:ext>
            </a:extLst>
          </p:cNvPr>
          <p:cNvPicPr>
            <a:picLocks noGrp="1" noChangeAspect="1"/>
          </p:cNvPicPr>
          <p:nvPr>
            <p:ph sz="quarter" idx="16"/>
          </p:nvPr>
        </p:nvPicPr>
        <p:blipFill>
          <a:blip r:embed="rId3"/>
          <a:stretch>
            <a:fillRect/>
          </a:stretch>
        </p:blipFill>
        <p:spPr>
          <a:xfrm>
            <a:off x="4568824" y="1555200"/>
            <a:ext cx="4117975" cy="2467130"/>
          </a:xfrm>
          <a:prstGeom prst="rect">
            <a:avLst/>
          </a:prstGeom>
        </p:spPr>
      </p:pic>
      <p:sp>
        <p:nvSpPr>
          <p:cNvPr id="4" name="Content Placeholder 3">
            <a:extLst>
              <a:ext uri="{FF2B5EF4-FFF2-40B4-BE49-F238E27FC236}">
                <a16:creationId xmlns:a16="http://schemas.microsoft.com/office/drawing/2014/main" id="{06E0D72A-6093-40E3-ACA5-881C5A35F522}"/>
              </a:ext>
            </a:extLst>
          </p:cNvPr>
          <p:cNvSpPr>
            <a:spLocks noGrp="1"/>
          </p:cNvSpPr>
          <p:nvPr>
            <p:ph sz="quarter" idx="15"/>
          </p:nvPr>
        </p:nvSpPr>
        <p:spPr>
          <a:xfrm>
            <a:off x="457200" y="5359977"/>
            <a:ext cx="6959600" cy="414000"/>
          </a:xfrm>
        </p:spPr>
        <p:txBody>
          <a:bodyPr/>
          <a:lstStyle/>
          <a:p>
            <a:pPr marL="432" indent="0">
              <a:buNone/>
            </a:pPr>
            <a:r>
              <a:rPr lang="en-US" sz="2400" b="1" dirty="0"/>
              <a:t>Learning Goal</a:t>
            </a:r>
            <a:r>
              <a:rPr lang="en-US" sz="2400" dirty="0"/>
              <a:t> Calculate the p</a:t>
            </a:r>
            <a:r>
              <a:rPr lang="en-US" sz="100" dirty="0"/>
              <a:t> </a:t>
            </a:r>
            <a:r>
              <a:rPr lang="en-US" sz="2400" dirty="0"/>
              <a:t>H of a solution from</a:t>
            </a:r>
          </a:p>
        </p:txBody>
      </p:sp>
      <p:graphicFrame>
        <p:nvGraphicFramePr>
          <p:cNvPr id="15" name="Object 14" descr="concentration H sub 3 O super plus">
            <a:extLst>
              <a:ext uri="{FF2B5EF4-FFF2-40B4-BE49-F238E27FC236}">
                <a16:creationId xmlns:a16="http://schemas.microsoft.com/office/drawing/2014/main" id="{39684A1B-A6DF-4FC5-AF58-12EE0232EE92}"/>
              </a:ext>
            </a:extLst>
          </p:cNvPr>
          <p:cNvGraphicFramePr>
            <a:graphicFrameLocks noChangeAspect="1"/>
          </p:cNvGraphicFramePr>
          <p:nvPr>
            <p:extLst/>
          </p:nvPr>
        </p:nvGraphicFramePr>
        <p:xfrm>
          <a:off x="7489370" y="5341806"/>
          <a:ext cx="990600" cy="444500"/>
        </p:xfrm>
        <a:graphic>
          <a:graphicData uri="http://schemas.openxmlformats.org/presentationml/2006/ole">
            <mc:AlternateContent xmlns:mc="http://schemas.openxmlformats.org/markup-compatibility/2006">
              <mc:Choice xmlns:v="urn:schemas-microsoft-com:vml" Requires="v">
                <p:oleObj spid="_x0000_s63492" name="Equation" r:id="rId4" imgW="990360" imgH="444240" progId="Equation.DSMT4">
                  <p:embed/>
                </p:oleObj>
              </mc:Choice>
              <mc:Fallback>
                <p:oleObj name="Equation" r:id="rId4" imgW="990360" imgH="444240" progId="Equation.DSMT4">
                  <p:embed/>
                  <p:pic>
                    <p:nvPicPr>
                      <p:cNvPr id="15" name="Object 14" descr="concentration H sub 3 O super plus">
                        <a:extLst>
                          <a:ext uri="{FF2B5EF4-FFF2-40B4-BE49-F238E27FC236}">
                            <a16:creationId xmlns:a16="http://schemas.microsoft.com/office/drawing/2014/main" id="{39684A1B-A6DF-4FC5-AF58-12EE0232EE92}"/>
                          </a:ext>
                        </a:extLst>
                      </p:cNvPr>
                      <p:cNvPicPr/>
                      <p:nvPr/>
                    </p:nvPicPr>
                    <p:blipFill>
                      <a:blip r:embed="rId5"/>
                      <a:stretch>
                        <a:fillRect/>
                      </a:stretch>
                    </p:blipFill>
                    <p:spPr>
                      <a:xfrm>
                        <a:off x="7489370" y="5341806"/>
                        <a:ext cx="9906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A3AEAE5-7CCA-44BF-AFD5-DC4929859947}"/>
              </a:ext>
            </a:extLst>
          </p:cNvPr>
          <p:cNvSpPr>
            <a:spLocks noGrp="1"/>
          </p:cNvSpPr>
          <p:nvPr>
            <p:ph sz="quarter" idx="17"/>
          </p:nvPr>
        </p:nvSpPr>
        <p:spPr>
          <a:xfrm>
            <a:off x="457202" y="5874245"/>
            <a:ext cx="3258456" cy="414000"/>
          </a:xfrm>
          <a:noFill/>
          <a:ln>
            <a:noFill/>
          </a:ln>
        </p:spPr>
        <p:txBody>
          <a:bodyPr lIns="0" tIns="0" rIns="0" bIns="0" anchor="t" anchorCtr="0"/>
          <a:lstStyle/>
          <a:p>
            <a:pPr marL="432" indent="0">
              <a:buNone/>
            </a:pPr>
            <a:r>
              <a:rPr lang="en-IN" sz="2400" dirty="0"/>
              <a:t>given the p</a:t>
            </a:r>
            <a:r>
              <a:rPr lang="en-IN" sz="100" dirty="0"/>
              <a:t> </a:t>
            </a:r>
            <a:r>
              <a:rPr lang="en-IN" sz="2400" dirty="0"/>
              <a:t>H, calculate</a:t>
            </a:r>
          </a:p>
        </p:txBody>
      </p:sp>
      <p:graphicFrame>
        <p:nvGraphicFramePr>
          <p:cNvPr id="16" name="Object 15" descr="concentration H sub 3 O super plus.">
            <a:extLst>
              <a:ext uri="{FF2B5EF4-FFF2-40B4-BE49-F238E27FC236}">
                <a16:creationId xmlns:a16="http://schemas.microsoft.com/office/drawing/2014/main" id="{C57110F3-48DC-4E4D-B9F0-7BD16107C71E}"/>
              </a:ext>
            </a:extLst>
          </p:cNvPr>
          <p:cNvGraphicFramePr>
            <a:graphicFrameLocks noChangeAspect="1"/>
          </p:cNvGraphicFramePr>
          <p:nvPr>
            <p:extLst/>
          </p:nvPr>
        </p:nvGraphicFramePr>
        <p:xfrm>
          <a:off x="3788228" y="5830593"/>
          <a:ext cx="990600" cy="444500"/>
        </p:xfrm>
        <a:graphic>
          <a:graphicData uri="http://schemas.openxmlformats.org/presentationml/2006/ole">
            <mc:AlternateContent xmlns:mc="http://schemas.openxmlformats.org/markup-compatibility/2006">
              <mc:Choice xmlns:v="urn:schemas-microsoft-com:vml" Requires="v">
                <p:oleObj spid="_x0000_s63493" name="Equation" r:id="rId6" imgW="990360" imgH="444240" progId="Equation.DSMT4">
                  <p:embed/>
                </p:oleObj>
              </mc:Choice>
              <mc:Fallback>
                <p:oleObj name="Equation" r:id="rId6" imgW="990360" imgH="444240" progId="Equation.DSMT4">
                  <p:embed/>
                  <p:pic>
                    <p:nvPicPr>
                      <p:cNvPr id="16" name="Object 15" descr="concentration H sub 3 O super plus.">
                        <a:extLst>
                          <a:ext uri="{FF2B5EF4-FFF2-40B4-BE49-F238E27FC236}">
                            <a16:creationId xmlns:a16="http://schemas.microsoft.com/office/drawing/2014/main" id="{C57110F3-48DC-4E4D-B9F0-7BD16107C71E}"/>
                          </a:ext>
                        </a:extLst>
                      </p:cNvPr>
                      <p:cNvPicPr/>
                      <p:nvPr/>
                    </p:nvPicPr>
                    <p:blipFill>
                      <a:blip r:embed="rId7"/>
                      <a:stretch>
                        <a:fillRect/>
                      </a:stretch>
                    </p:blipFill>
                    <p:spPr>
                      <a:xfrm>
                        <a:off x="3788228" y="5830593"/>
                        <a:ext cx="990600" cy="444500"/>
                      </a:xfrm>
                      <a:prstGeom prst="rect">
                        <a:avLst/>
                      </a:prstGeom>
                    </p:spPr>
                  </p:pic>
                </p:oleObj>
              </mc:Fallback>
            </mc:AlternateContent>
          </a:graphicData>
        </a:graphic>
      </p:graphicFrame>
    </p:spTree>
    <p:extLst>
      <p:ext uri="{BB962C8B-B14F-4D97-AF65-F5344CB8AC3E}">
        <p14:creationId xmlns:p14="http://schemas.microsoft.com/office/powerpoint/2010/main" val="1799245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2DC3-81F6-458B-8ECD-C7C861182A01}"/>
              </a:ext>
            </a:extLst>
          </p:cNvPr>
          <p:cNvSpPr>
            <a:spLocks noGrp="1"/>
          </p:cNvSpPr>
          <p:nvPr>
            <p:ph type="title"/>
          </p:nvPr>
        </p:nvSpPr>
        <p:spPr/>
        <p:txBody>
          <a:bodyPr/>
          <a:lstStyle/>
          <a:p>
            <a:r>
              <a:rPr lang="en-US" dirty="0"/>
              <a:t>The p</a:t>
            </a:r>
            <a:r>
              <a:rPr lang="en-US" sz="100" dirty="0"/>
              <a:t> </a:t>
            </a:r>
            <a:r>
              <a:rPr lang="en-US" dirty="0"/>
              <a:t>H Scale </a:t>
            </a:r>
            <a:r>
              <a:rPr lang="en-US" sz="2000" b="0" dirty="0"/>
              <a:t>(1 of 2)</a:t>
            </a:r>
          </a:p>
        </p:txBody>
      </p:sp>
      <p:sp>
        <p:nvSpPr>
          <p:cNvPr id="3" name="Content Placeholder 2">
            <a:extLst>
              <a:ext uri="{FF2B5EF4-FFF2-40B4-BE49-F238E27FC236}">
                <a16:creationId xmlns:a16="http://schemas.microsoft.com/office/drawing/2014/main" id="{FAE8DFE9-9A35-4799-815A-1E10E7271BD3}"/>
              </a:ext>
            </a:extLst>
          </p:cNvPr>
          <p:cNvSpPr>
            <a:spLocks noGrp="1"/>
          </p:cNvSpPr>
          <p:nvPr>
            <p:ph sz="quarter" idx="13"/>
          </p:nvPr>
        </p:nvSpPr>
        <p:spPr>
          <a:xfrm>
            <a:off x="457200" y="1556327"/>
            <a:ext cx="8229600" cy="3251648"/>
          </a:xfrm>
        </p:spPr>
        <p:txBody>
          <a:bodyPr/>
          <a:lstStyle/>
          <a:p>
            <a:pPr marL="432" indent="0">
              <a:buNone/>
            </a:pPr>
            <a:r>
              <a:rPr lang="en-US" dirty="0"/>
              <a:t>The p</a:t>
            </a:r>
            <a:r>
              <a:rPr lang="en-US" sz="100" baseline="0" dirty="0"/>
              <a:t> </a:t>
            </a:r>
            <a:r>
              <a:rPr lang="en-US" dirty="0"/>
              <a:t>H of a solution</a:t>
            </a:r>
          </a:p>
          <a:p>
            <a:r>
              <a:rPr lang="en-US" dirty="0"/>
              <a:t>is used to indicate the acidity of a solution</a:t>
            </a:r>
          </a:p>
          <a:p>
            <a:r>
              <a:rPr lang="en-US" dirty="0"/>
              <a:t>has values that usually range from 0 to 14</a:t>
            </a:r>
          </a:p>
          <a:p>
            <a:r>
              <a:rPr lang="en-US" dirty="0"/>
              <a:t>is </a:t>
            </a:r>
            <a:r>
              <a:rPr lang="en-US" b="1" dirty="0"/>
              <a:t>acidic</a:t>
            </a:r>
            <a:r>
              <a:rPr lang="en-US" dirty="0"/>
              <a:t> when the values are less than 7</a:t>
            </a:r>
          </a:p>
          <a:p>
            <a:r>
              <a:rPr lang="en-US" dirty="0"/>
              <a:t>is neutral at a value of 7</a:t>
            </a:r>
          </a:p>
          <a:p>
            <a:r>
              <a:rPr lang="en-US" dirty="0"/>
              <a:t>is </a:t>
            </a:r>
            <a:r>
              <a:rPr lang="en-US" b="1" dirty="0"/>
              <a:t>basic</a:t>
            </a:r>
            <a:r>
              <a:rPr lang="en-US" dirty="0"/>
              <a:t> when the values are greater than 7</a:t>
            </a:r>
          </a:p>
        </p:txBody>
      </p:sp>
      <p:graphicFrame>
        <p:nvGraphicFramePr>
          <p:cNvPr id="4" name="Object 3" descr="Acidic solution, p h is less than 7.0. Concentration of H 3 O plus is greater than 1 times 10 raised to the negative seventh power molarity. Neutral solution, p h = 7.0. Concentration of H 3 O plus = 1 times 10 raised to the negative seventh power molarity. Basic solution, p H is greater than 7.0. Concentration of H 3 O plus is less than 1 times 10 raised to the negative seventh power molarity.">
            <a:extLst>
              <a:ext uri="{FF2B5EF4-FFF2-40B4-BE49-F238E27FC236}">
                <a16:creationId xmlns:a16="http://schemas.microsoft.com/office/drawing/2014/main" id="{796BB533-1BA2-4701-8B6B-AB933D0CC119}"/>
              </a:ext>
            </a:extLst>
          </p:cNvPr>
          <p:cNvGraphicFramePr>
            <a:graphicFrameLocks noChangeAspect="1"/>
          </p:cNvGraphicFramePr>
          <p:nvPr>
            <p:extLst/>
          </p:nvPr>
        </p:nvGraphicFramePr>
        <p:xfrm>
          <a:off x="1538654" y="4926565"/>
          <a:ext cx="5298136" cy="1406235"/>
        </p:xfrm>
        <a:graphic>
          <a:graphicData uri="http://schemas.openxmlformats.org/presentationml/2006/ole">
            <mc:AlternateContent xmlns:mc="http://schemas.openxmlformats.org/markup-compatibility/2006">
              <mc:Choice xmlns:v="urn:schemas-microsoft-com:vml" Requires="v">
                <p:oleObj spid="_x0000_s64515" name="Equation" r:id="rId3" imgW="6794280" imgH="1803240" progId="Equation.DSMT4">
                  <p:embed/>
                </p:oleObj>
              </mc:Choice>
              <mc:Fallback>
                <p:oleObj name="Equation" r:id="rId3" imgW="6794280" imgH="1803240" progId="Equation.DSMT4">
                  <p:embed/>
                  <p:pic>
                    <p:nvPicPr>
                      <p:cNvPr id="4" name="Object 3" descr="Acidic solution, p h is less than 7.0. Concentration of H 3 O plus is greater than 1 times 10 raised to the negative seventh power molarity. Neutral solution, p h = 7.0. Concentration of H 3 O plus = 1 times 10 raised to the negative seventh power molarity. Basic solution, p H is greater than 7.0. Concentration of H 3 O plus is less than 1 times 10 raised to the negative seventh power molarity.">
                        <a:extLst>
                          <a:ext uri="{FF2B5EF4-FFF2-40B4-BE49-F238E27FC236}">
                            <a16:creationId xmlns:a16="http://schemas.microsoft.com/office/drawing/2014/main" id="{796BB533-1BA2-4701-8B6B-AB933D0CC119}"/>
                          </a:ext>
                        </a:extLst>
                      </p:cNvPr>
                      <p:cNvPicPr/>
                      <p:nvPr/>
                    </p:nvPicPr>
                    <p:blipFill>
                      <a:blip r:embed="rId4"/>
                      <a:stretch>
                        <a:fillRect/>
                      </a:stretch>
                    </p:blipFill>
                    <p:spPr>
                      <a:xfrm>
                        <a:off x="1538654" y="4926565"/>
                        <a:ext cx="5298136" cy="1406235"/>
                      </a:xfrm>
                      <a:prstGeom prst="rect">
                        <a:avLst/>
                      </a:prstGeom>
                    </p:spPr>
                  </p:pic>
                </p:oleObj>
              </mc:Fallback>
            </mc:AlternateContent>
          </a:graphicData>
        </a:graphic>
      </p:graphicFrame>
    </p:spTree>
    <p:extLst>
      <p:ext uri="{BB962C8B-B14F-4D97-AF65-F5344CB8AC3E}">
        <p14:creationId xmlns:p14="http://schemas.microsoft.com/office/powerpoint/2010/main" val="2261655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3528A-D8E3-4F53-8452-46B97FE8BE30}"/>
              </a:ext>
            </a:extLst>
          </p:cNvPr>
          <p:cNvSpPr>
            <a:spLocks noGrp="1"/>
          </p:cNvSpPr>
          <p:nvPr>
            <p:ph type="title"/>
          </p:nvPr>
        </p:nvSpPr>
        <p:spPr/>
        <p:txBody>
          <a:bodyPr/>
          <a:lstStyle/>
          <a:p>
            <a:r>
              <a:rPr lang="en-US" dirty="0"/>
              <a:t>The p</a:t>
            </a:r>
            <a:r>
              <a:rPr lang="en-US" sz="100" dirty="0"/>
              <a:t> </a:t>
            </a:r>
            <a:r>
              <a:rPr lang="en-US" dirty="0"/>
              <a:t>H Scale </a:t>
            </a:r>
            <a:r>
              <a:rPr lang="en-US" sz="2000" b="0" dirty="0"/>
              <a:t>(2 of 2)</a:t>
            </a:r>
            <a:endParaRPr lang="en-US" dirty="0"/>
          </a:p>
        </p:txBody>
      </p:sp>
      <p:sp>
        <p:nvSpPr>
          <p:cNvPr id="3" name="Content Placeholder 2">
            <a:extLst>
              <a:ext uri="{FF2B5EF4-FFF2-40B4-BE49-F238E27FC236}">
                <a16:creationId xmlns:a16="http://schemas.microsoft.com/office/drawing/2014/main" id="{81BC4D7F-83C2-433B-B643-7677D6A4F4BF}"/>
              </a:ext>
            </a:extLst>
          </p:cNvPr>
          <p:cNvSpPr>
            <a:spLocks noGrp="1"/>
          </p:cNvSpPr>
          <p:nvPr>
            <p:ph sz="quarter" idx="13"/>
          </p:nvPr>
        </p:nvSpPr>
        <p:spPr>
          <a:xfrm>
            <a:off x="457200" y="1556327"/>
            <a:ext cx="8229600" cy="1998034"/>
          </a:xfrm>
        </p:spPr>
        <p:txBody>
          <a:bodyPr/>
          <a:lstStyle/>
          <a:p>
            <a:pPr marL="432" indent="0">
              <a:buNone/>
            </a:pPr>
            <a:r>
              <a:rPr lang="en-US" sz="2400" dirty="0"/>
              <a:t>The p</a:t>
            </a:r>
            <a:r>
              <a:rPr lang="en-US" sz="100" dirty="0"/>
              <a:t> </a:t>
            </a:r>
            <a:r>
              <a:rPr lang="en-US" sz="2400" dirty="0"/>
              <a:t>H of a solution is commonly measured using</a:t>
            </a:r>
          </a:p>
          <a:p>
            <a:r>
              <a:rPr lang="en-US" sz="2400" dirty="0"/>
              <a:t>a p</a:t>
            </a:r>
            <a:r>
              <a:rPr lang="en-US" sz="100" dirty="0"/>
              <a:t> </a:t>
            </a:r>
            <a:r>
              <a:rPr lang="en-US" sz="2400" dirty="0"/>
              <a:t>H meter in the laboratory</a:t>
            </a:r>
          </a:p>
          <a:p>
            <a:r>
              <a:rPr lang="en-US" sz="2400" dirty="0"/>
              <a:t>p</a:t>
            </a:r>
            <a:r>
              <a:rPr lang="en-US" sz="100" dirty="0"/>
              <a:t> </a:t>
            </a:r>
            <a:r>
              <a:rPr lang="en-US" sz="2400" dirty="0"/>
              <a:t>H paper, an indicator that turns specific colors at specific p</a:t>
            </a:r>
            <a:r>
              <a:rPr lang="en-US" sz="100" dirty="0"/>
              <a:t> </a:t>
            </a:r>
            <a:r>
              <a:rPr lang="en-US" sz="2400" dirty="0"/>
              <a:t>H values</a:t>
            </a:r>
          </a:p>
        </p:txBody>
      </p:sp>
      <p:sp>
        <p:nvSpPr>
          <p:cNvPr id="4" name="Content Placeholder 3">
            <a:extLst>
              <a:ext uri="{FF2B5EF4-FFF2-40B4-BE49-F238E27FC236}">
                <a16:creationId xmlns:a16="http://schemas.microsoft.com/office/drawing/2014/main" id="{842AE082-75D8-4685-B200-00D14A995144}"/>
              </a:ext>
            </a:extLst>
          </p:cNvPr>
          <p:cNvSpPr>
            <a:spLocks noGrp="1"/>
          </p:cNvSpPr>
          <p:nvPr>
            <p:ph sz="quarter" idx="14"/>
          </p:nvPr>
        </p:nvSpPr>
        <p:spPr>
          <a:xfrm>
            <a:off x="457200" y="3971925"/>
            <a:ext cx="8229600" cy="1029843"/>
          </a:xfrm>
        </p:spPr>
        <p:txBody>
          <a:bodyPr/>
          <a:lstStyle/>
          <a:p>
            <a:pPr marL="432" indent="0">
              <a:buNone/>
            </a:pPr>
            <a:r>
              <a:rPr lang="en-US" sz="2400" dirty="0"/>
              <a:t>The p</a:t>
            </a:r>
            <a:r>
              <a:rPr lang="en-US" sz="100" dirty="0"/>
              <a:t> </a:t>
            </a:r>
            <a:r>
              <a:rPr lang="en-US" sz="2400" dirty="0"/>
              <a:t>H of a solution is found by comparing the colors of indicator paper to a chart.</a:t>
            </a:r>
          </a:p>
        </p:txBody>
      </p:sp>
    </p:spTree>
    <p:extLst>
      <p:ext uri="{BB962C8B-B14F-4D97-AF65-F5344CB8AC3E}">
        <p14:creationId xmlns:p14="http://schemas.microsoft.com/office/powerpoint/2010/main" val="31039148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8A240-DF00-4D7A-A2C6-50C06CB010DD}"/>
              </a:ext>
            </a:extLst>
          </p:cNvPr>
          <p:cNvSpPr>
            <a:spLocks noGrp="1"/>
          </p:cNvSpPr>
          <p:nvPr>
            <p:ph type="title"/>
          </p:nvPr>
        </p:nvSpPr>
        <p:spPr/>
        <p:txBody>
          <a:bodyPr/>
          <a:lstStyle/>
          <a:p>
            <a:r>
              <a:rPr lang="en-US" dirty="0"/>
              <a:t>p</a:t>
            </a:r>
            <a:r>
              <a:rPr lang="en-US" sz="100" dirty="0"/>
              <a:t> </a:t>
            </a:r>
            <a:r>
              <a:rPr lang="en-US" dirty="0"/>
              <a:t>H Measurement</a:t>
            </a:r>
          </a:p>
        </p:txBody>
      </p:sp>
      <p:sp>
        <p:nvSpPr>
          <p:cNvPr id="3" name="Content Placeholder 2">
            <a:extLst>
              <a:ext uri="{FF2B5EF4-FFF2-40B4-BE49-F238E27FC236}">
                <a16:creationId xmlns:a16="http://schemas.microsoft.com/office/drawing/2014/main" id="{87AB683E-B479-4C0C-A976-EACC0486D6C2}"/>
              </a:ext>
            </a:extLst>
          </p:cNvPr>
          <p:cNvSpPr>
            <a:spLocks noGrp="1"/>
          </p:cNvSpPr>
          <p:nvPr>
            <p:ph sz="quarter" idx="13"/>
          </p:nvPr>
        </p:nvSpPr>
        <p:spPr>
          <a:xfrm>
            <a:off x="457200" y="1556327"/>
            <a:ext cx="8229600" cy="1186873"/>
          </a:xfrm>
        </p:spPr>
        <p:txBody>
          <a:bodyPr/>
          <a:lstStyle/>
          <a:p>
            <a:pPr marL="432" indent="0">
              <a:buNone/>
            </a:pPr>
            <a:r>
              <a:rPr lang="en-US" sz="2400" dirty="0"/>
              <a:t>The p</a:t>
            </a:r>
            <a:r>
              <a:rPr lang="en-US" sz="100" dirty="0"/>
              <a:t> </a:t>
            </a:r>
            <a:r>
              <a:rPr lang="en-US" sz="2400" dirty="0"/>
              <a:t>H of a solution can be determined using (a) a p</a:t>
            </a:r>
            <a:r>
              <a:rPr lang="en-US" sz="100" dirty="0"/>
              <a:t> </a:t>
            </a:r>
            <a:r>
              <a:rPr lang="en-US" sz="2400" dirty="0"/>
              <a:t>H meter, (b) p</a:t>
            </a:r>
            <a:r>
              <a:rPr lang="en-US" sz="100" dirty="0"/>
              <a:t> </a:t>
            </a:r>
            <a:r>
              <a:rPr lang="en-US" sz="2400" dirty="0"/>
              <a:t>H paper, and (c) indicators that turn different colors corresponding to different p</a:t>
            </a:r>
            <a:r>
              <a:rPr lang="en-US" sz="100" dirty="0"/>
              <a:t> </a:t>
            </a:r>
            <a:r>
              <a:rPr lang="en-US" sz="2400" dirty="0"/>
              <a:t>H values.</a:t>
            </a:r>
          </a:p>
        </p:txBody>
      </p:sp>
      <p:pic>
        <p:nvPicPr>
          <p:cNvPr id="6" name="Content Placeholder 5" descr="Image a shows a p H meter. Image b shows litmus paper. Image c shows a grouping of test tubes with various colors of solution.">
            <a:extLst>
              <a:ext uri="{FF2B5EF4-FFF2-40B4-BE49-F238E27FC236}">
                <a16:creationId xmlns:a16="http://schemas.microsoft.com/office/drawing/2014/main" id="{21FEA90D-9057-4D7E-9442-BA33DA3E549A}"/>
              </a:ext>
            </a:extLst>
          </p:cNvPr>
          <p:cNvPicPr>
            <a:picLocks noGrp="1" noChangeAspect="1"/>
          </p:cNvPicPr>
          <p:nvPr>
            <p:ph sz="quarter" idx="14"/>
          </p:nvPr>
        </p:nvPicPr>
        <p:blipFill>
          <a:blip r:embed="rId2"/>
          <a:stretch>
            <a:fillRect/>
          </a:stretch>
        </p:blipFill>
        <p:spPr>
          <a:xfrm>
            <a:off x="508664" y="2986877"/>
            <a:ext cx="8126672" cy="2676376"/>
          </a:xfrm>
          <a:prstGeom prst="rect">
            <a:avLst/>
          </a:prstGeom>
        </p:spPr>
      </p:pic>
    </p:spTree>
    <p:extLst>
      <p:ext uri="{BB962C8B-B14F-4D97-AF65-F5344CB8AC3E}">
        <p14:creationId xmlns:p14="http://schemas.microsoft.com/office/powerpoint/2010/main" val="314555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2543-F3E3-47A4-BCB5-E9AA15B4555D}"/>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F2FA8387-2C7B-48ED-8097-1D7C5D1C01B5}"/>
              </a:ext>
            </a:extLst>
          </p:cNvPr>
          <p:cNvSpPr>
            <a:spLocks noGrp="1"/>
          </p:cNvSpPr>
          <p:nvPr>
            <p:ph sz="quarter" idx="14"/>
          </p:nvPr>
        </p:nvSpPr>
        <p:spPr>
          <a:xfrm>
            <a:off x="457200" y="1555200"/>
            <a:ext cx="1177200" cy="414000"/>
          </a:xfrm>
        </p:spPr>
        <p:txBody>
          <a:bodyPr/>
          <a:lstStyle/>
          <a:p>
            <a:pPr marL="432000" indent="-432000">
              <a:buFont typeface="+mj-lt"/>
              <a:buAutoNum type="arabicPeriod"/>
            </a:pPr>
            <a:r>
              <a:rPr lang="en-US" sz="2400" dirty="0"/>
              <a:t>H</a:t>
            </a:r>
            <a:r>
              <a:rPr lang="en-US" sz="100" dirty="0"/>
              <a:t> </a:t>
            </a:r>
            <a:r>
              <a:rPr lang="en-US" sz="2400" dirty="0"/>
              <a:t>B</a:t>
            </a:r>
            <a:r>
              <a:rPr lang="en-US" sz="100" dirty="0"/>
              <a:t> </a:t>
            </a:r>
            <a:r>
              <a:rPr lang="en-US" sz="2400" dirty="0"/>
              <a:t>r</a:t>
            </a:r>
          </a:p>
        </p:txBody>
      </p:sp>
      <p:graphicFrame>
        <p:nvGraphicFramePr>
          <p:cNvPr id="18" name="Object 17" descr="B r super minus, bromide">
            <a:extLst>
              <a:ext uri="{FF2B5EF4-FFF2-40B4-BE49-F238E27FC236}">
                <a16:creationId xmlns:a16="http://schemas.microsoft.com/office/drawing/2014/main" id="{5F69A727-A3C3-40EE-9DF1-497DBD9919A0}"/>
              </a:ext>
            </a:extLst>
          </p:cNvPr>
          <p:cNvGraphicFramePr>
            <a:graphicFrameLocks noChangeAspect="1"/>
          </p:cNvGraphicFramePr>
          <p:nvPr>
            <p:extLst>
              <p:ext uri="{D42A27DB-BD31-4B8C-83A1-F6EECF244321}">
                <p14:modId xmlns:p14="http://schemas.microsoft.com/office/powerpoint/2010/main" val="1947856614"/>
              </p:ext>
            </p:extLst>
          </p:nvPr>
        </p:nvGraphicFramePr>
        <p:xfrm>
          <a:off x="2695479" y="1506213"/>
          <a:ext cx="1727200" cy="431800"/>
        </p:xfrm>
        <a:graphic>
          <a:graphicData uri="http://schemas.openxmlformats.org/presentationml/2006/ole">
            <mc:AlternateContent xmlns:mc="http://schemas.openxmlformats.org/markup-compatibility/2006">
              <mc:Choice xmlns:v="urn:schemas-microsoft-com:vml" Requires="v">
                <p:oleObj spid="_x0000_s5194" name="Equation" r:id="rId3" imgW="1726920" imgH="431640" progId="Equation.DSMT4">
                  <p:embed/>
                </p:oleObj>
              </mc:Choice>
              <mc:Fallback>
                <p:oleObj name="Equation" r:id="rId3" imgW="1726920" imgH="431640" progId="Equation.DSMT4">
                  <p:embed/>
                  <p:pic>
                    <p:nvPicPr>
                      <p:cNvPr id="0" name=""/>
                      <p:cNvPicPr/>
                      <p:nvPr/>
                    </p:nvPicPr>
                    <p:blipFill>
                      <a:blip r:embed="rId4"/>
                      <a:stretch>
                        <a:fillRect/>
                      </a:stretch>
                    </p:blipFill>
                    <p:spPr>
                      <a:xfrm>
                        <a:off x="2695479" y="1506213"/>
                        <a:ext cx="1727200" cy="4318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EEF3F44-5491-4284-81BD-BEEA7E7E9D0A}"/>
              </a:ext>
            </a:extLst>
          </p:cNvPr>
          <p:cNvSpPr>
            <a:spLocks noGrp="1"/>
          </p:cNvSpPr>
          <p:nvPr>
            <p:ph sz="quarter" idx="15"/>
          </p:nvPr>
        </p:nvSpPr>
        <p:spPr>
          <a:xfrm>
            <a:off x="5777145" y="1555200"/>
            <a:ext cx="2890800" cy="414000"/>
          </a:xfrm>
        </p:spPr>
        <p:txBody>
          <a:bodyPr/>
          <a:lstStyle/>
          <a:p>
            <a:pPr marL="432" indent="0">
              <a:buNone/>
            </a:pPr>
            <a:r>
              <a:rPr lang="en-US" sz="2400" dirty="0">
                <a:solidFill>
                  <a:srgbClr val="007FA3"/>
                </a:solidFill>
              </a:rPr>
              <a:t>C. </a:t>
            </a:r>
            <a:r>
              <a:rPr lang="en-US" sz="2400" dirty="0"/>
              <a:t>hydrobromic acid</a:t>
            </a:r>
          </a:p>
        </p:txBody>
      </p:sp>
      <p:sp>
        <p:nvSpPr>
          <p:cNvPr id="3" name="Content Placeholder 2">
            <a:extLst>
              <a:ext uri="{FF2B5EF4-FFF2-40B4-BE49-F238E27FC236}">
                <a16:creationId xmlns:a16="http://schemas.microsoft.com/office/drawing/2014/main" id="{71237C09-B6B9-4AC2-95AC-A819B3E7B4C9}"/>
              </a:ext>
            </a:extLst>
          </p:cNvPr>
          <p:cNvSpPr>
            <a:spLocks noGrp="1"/>
          </p:cNvSpPr>
          <p:nvPr>
            <p:ph sz="quarter" idx="16"/>
          </p:nvPr>
        </p:nvSpPr>
        <p:spPr>
          <a:xfrm>
            <a:off x="457200" y="2063111"/>
            <a:ext cx="6084000" cy="414000"/>
          </a:xfrm>
        </p:spPr>
        <p:txBody>
          <a:bodyPr/>
          <a:lstStyle/>
          <a:p>
            <a:pPr marL="432000" indent="0">
              <a:buNone/>
            </a:pPr>
            <a:r>
              <a:rPr lang="en-IN" sz="2400" dirty="0"/>
              <a:t>The name of an acid with a hydrogen ion</a:t>
            </a:r>
            <a:endParaRPr lang="en-US" sz="2400" dirty="0"/>
          </a:p>
        </p:txBody>
      </p:sp>
      <p:graphicFrame>
        <p:nvGraphicFramePr>
          <p:cNvPr id="19" name="Object 18" descr="H super plus and a">
            <a:extLst>
              <a:ext uri="{FF2B5EF4-FFF2-40B4-BE49-F238E27FC236}">
                <a16:creationId xmlns:a16="http://schemas.microsoft.com/office/drawing/2014/main" id="{AF92072A-79FD-4A3C-8120-FC91C070D753}"/>
              </a:ext>
            </a:extLst>
          </p:cNvPr>
          <p:cNvGraphicFramePr>
            <a:graphicFrameLocks noChangeAspect="1"/>
          </p:cNvGraphicFramePr>
          <p:nvPr>
            <p:extLst>
              <p:ext uri="{D42A27DB-BD31-4B8C-83A1-F6EECF244321}">
                <p14:modId xmlns:p14="http://schemas.microsoft.com/office/powerpoint/2010/main" val="3223221532"/>
              </p:ext>
            </p:extLst>
          </p:nvPr>
        </p:nvGraphicFramePr>
        <p:xfrm>
          <a:off x="6613074" y="2013555"/>
          <a:ext cx="1435100" cy="431800"/>
        </p:xfrm>
        <a:graphic>
          <a:graphicData uri="http://schemas.openxmlformats.org/presentationml/2006/ole">
            <mc:AlternateContent xmlns:mc="http://schemas.openxmlformats.org/markup-compatibility/2006">
              <mc:Choice xmlns:v="urn:schemas-microsoft-com:vml" Requires="v">
                <p:oleObj spid="_x0000_s5195" name="Equation" r:id="rId5" imgW="1434960" imgH="431640" progId="Equation.DSMT4">
                  <p:embed/>
                </p:oleObj>
              </mc:Choice>
              <mc:Fallback>
                <p:oleObj name="Equation" r:id="rId5" imgW="1434960" imgH="431640" progId="Equation.DSMT4">
                  <p:embed/>
                  <p:pic>
                    <p:nvPicPr>
                      <p:cNvPr id="18" name="Object 17">
                        <a:extLst>
                          <a:ext uri="{FF2B5EF4-FFF2-40B4-BE49-F238E27FC236}">
                            <a16:creationId xmlns:a16="http://schemas.microsoft.com/office/drawing/2014/main" id="{5F69A727-A3C3-40EE-9DF1-497DBD9919A0}"/>
                          </a:ext>
                        </a:extLst>
                      </p:cNvPr>
                      <p:cNvPicPr/>
                      <p:nvPr/>
                    </p:nvPicPr>
                    <p:blipFill>
                      <a:blip r:embed="rId6"/>
                      <a:stretch>
                        <a:fillRect/>
                      </a:stretch>
                    </p:blipFill>
                    <p:spPr>
                      <a:xfrm>
                        <a:off x="6613074" y="2013555"/>
                        <a:ext cx="1435100" cy="4318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2177F15-2FF9-4627-A5B4-1DDC86708C22}"/>
              </a:ext>
            </a:extLst>
          </p:cNvPr>
          <p:cNvSpPr>
            <a:spLocks noGrp="1"/>
          </p:cNvSpPr>
          <p:nvPr>
            <p:ph sz="quarter" idx="17"/>
          </p:nvPr>
        </p:nvSpPr>
        <p:spPr>
          <a:xfrm>
            <a:off x="457199" y="2568732"/>
            <a:ext cx="8229600" cy="414000"/>
          </a:xfrm>
        </p:spPr>
        <p:txBody>
          <a:bodyPr/>
          <a:lstStyle/>
          <a:p>
            <a:pPr marL="432000" indent="0">
              <a:buNone/>
            </a:pPr>
            <a:r>
              <a:rPr lang="en-IN" sz="2400" dirty="0"/>
              <a:t>nonmetal uses the prefix </a:t>
            </a:r>
            <a:r>
              <a:rPr lang="en-IN" sz="2400" b="1" dirty="0"/>
              <a:t>hydro</a:t>
            </a:r>
            <a:r>
              <a:rPr lang="en-IN" sz="2400" dirty="0"/>
              <a:t> and ends with </a:t>
            </a:r>
            <a:r>
              <a:rPr lang="en-IN" sz="2400" b="1" dirty="0" err="1"/>
              <a:t>ic</a:t>
            </a:r>
            <a:r>
              <a:rPr lang="en-IN" sz="2400" b="1" dirty="0"/>
              <a:t> acid</a:t>
            </a:r>
            <a:r>
              <a:rPr lang="en-IN" sz="2400" dirty="0"/>
              <a:t>.</a:t>
            </a:r>
            <a:endParaRPr lang="en-US" sz="2400" dirty="0"/>
          </a:p>
        </p:txBody>
      </p:sp>
      <p:sp>
        <p:nvSpPr>
          <p:cNvPr id="7" name="Content Placeholder 6">
            <a:extLst>
              <a:ext uri="{FF2B5EF4-FFF2-40B4-BE49-F238E27FC236}">
                <a16:creationId xmlns:a16="http://schemas.microsoft.com/office/drawing/2014/main" id="{F722744D-6441-45CF-970D-DE1857515687}"/>
              </a:ext>
            </a:extLst>
          </p:cNvPr>
          <p:cNvSpPr>
            <a:spLocks noGrp="1"/>
          </p:cNvSpPr>
          <p:nvPr>
            <p:ph sz="quarter" idx="18"/>
          </p:nvPr>
        </p:nvSpPr>
        <p:spPr>
          <a:xfrm>
            <a:off x="457200" y="3195578"/>
            <a:ext cx="432000" cy="414000"/>
          </a:xfrm>
          <a:noFill/>
          <a:ln>
            <a:noFill/>
          </a:ln>
        </p:spPr>
        <p:txBody>
          <a:bodyPr lIns="0" tIns="0" rIns="0" bIns="0" anchor="t" anchorCtr="0"/>
          <a:lstStyle/>
          <a:p>
            <a:pPr marL="457200" indent="-457200">
              <a:buFont typeface="+mj-lt"/>
              <a:buAutoNum type="arabicPeriod" startAt="2"/>
            </a:pPr>
            <a:r>
              <a:rPr lang="en-US" sz="2400" dirty="0"/>
              <a:t> </a:t>
            </a:r>
          </a:p>
        </p:txBody>
      </p:sp>
      <p:graphicFrame>
        <p:nvGraphicFramePr>
          <p:cNvPr id="20" name="Object 19" descr="H sub 2 C O sub 3">
            <a:extLst>
              <a:ext uri="{FF2B5EF4-FFF2-40B4-BE49-F238E27FC236}">
                <a16:creationId xmlns:a16="http://schemas.microsoft.com/office/drawing/2014/main" id="{F837F21E-B0E2-4578-A64F-0691E5EAE344}"/>
              </a:ext>
            </a:extLst>
          </p:cNvPr>
          <p:cNvGraphicFramePr>
            <a:graphicFrameLocks noChangeAspect="1"/>
          </p:cNvGraphicFramePr>
          <p:nvPr>
            <p:extLst>
              <p:ext uri="{D42A27DB-BD31-4B8C-83A1-F6EECF244321}">
                <p14:modId xmlns:p14="http://schemas.microsoft.com/office/powerpoint/2010/main" val="2275907040"/>
              </p:ext>
            </p:extLst>
          </p:nvPr>
        </p:nvGraphicFramePr>
        <p:xfrm>
          <a:off x="947059" y="3213970"/>
          <a:ext cx="939800" cy="381000"/>
        </p:xfrm>
        <a:graphic>
          <a:graphicData uri="http://schemas.openxmlformats.org/presentationml/2006/ole">
            <mc:AlternateContent xmlns:mc="http://schemas.openxmlformats.org/markup-compatibility/2006">
              <mc:Choice xmlns:v="urn:schemas-microsoft-com:vml" Requires="v">
                <p:oleObj spid="_x0000_s5196" name="Equation" r:id="rId7" imgW="939600" imgH="380880" progId="Equation.DSMT4">
                  <p:embed/>
                </p:oleObj>
              </mc:Choice>
              <mc:Fallback>
                <p:oleObj name="Equation" r:id="rId7" imgW="939600" imgH="380880" progId="Equation.DSMT4">
                  <p:embed/>
                  <p:pic>
                    <p:nvPicPr>
                      <p:cNvPr id="19" name="Object 18">
                        <a:extLst>
                          <a:ext uri="{FF2B5EF4-FFF2-40B4-BE49-F238E27FC236}">
                            <a16:creationId xmlns:a16="http://schemas.microsoft.com/office/drawing/2014/main" id="{AF92072A-79FD-4A3C-8120-FC91C070D753}"/>
                          </a:ext>
                        </a:extLst>
                      </p:cNvPr>
                      <p:cNvPicPr/>
                      <p:nvPr/>
                    </p:nvPicPr>
                    <p:blipFill>
                      <a:blip r:embed="rId8"/>
                      <a:stretch>
                        <a:fillRect/>
                      </a:stretch>
                    </p:blipFill>
                    <p:spPr>
                      <a:xfrm>
                        <a:off x="947059" y="3213970"/>
                        <a:ext cx="939800" cy="381000"/>
                      </a:xfrm>
                      <a:prstGeom prst="rect">
                        <a:avLst/>
                      </a:prstGeom>
                    </p:spPr>
                  </p:pic>
                </p:oleObj>
              </mc:Fallback>
            </mc:AlternateContent>
          </a:graphicData>
        </a:graphic>
      </p:graphicFrame>
      <p:graphicFrame>
        <p:nvGraphicFramePr>
          <p:cNvPr id="17" name="Object 16" descr="C O sub 3 super 2 minus, carbonate">
            <a:extLst>
              <a:ext uri="{FF2B5EF4-FFF2-40B4-BE49-F238E27FC236}">
                <a16:creationId xmlns:a16="http://schemas.microsoft.com/office/drawing/2014/main" id="{DFA75972-BB1F-4441-8C36-B6E97AB37B91}"/>
              </a:ext>
            </a:extLst>
          </p:cNvPr>
          <p:cNvGraphicFramePr>
            <a:graphicFrameLocks noChangeAspect="1"/>
          </p:cNvGraphicFramePr>
          <p:nvPr>
            <p:extLst>
              <p:ext uri="{D42A27DB-BD31-4B8C-83A1-F6EECF244321}">
                <p14:modId xmlns:p14="http://schemas.microsoft.com/office/powerpoint/2010/main" val="3232076558"/>
              </p:ext>
            </p:extLst>
          </p:nvPr>
        </p:nvGraphicFramePr>
        <p:xfrm>
          <a:off x="2696400" y="3148329"/>
          <a:ext cx="2400300" cy="457200"/>
        </p:xfrm>
        <a:graphic>
          <a:graphicData uri="http://schemas.openxmlformats.org/presentationml/2006/ole">
            <mc:AlternateContent xmlns:mc="http://schemas.openxmlformats.org/markup-compatibility/2006">
              <mc:Choice xmlns:v="urn:schemas-microsoft-com:vml" Requires="v">
                <p:oleObj spid="_x0000_s5197" name="Equation" r:id="rId9" imgW="2400120" imgH="457200" progId="Equation.DSMT4">
                  <p:embed/>
                </p:oleObj>
              </mc:Choice>
              <mc:Fallback>
                <p:oleObj name="Equation" r:id="rId9" imgW="2400120" imgH="457200" progId="Equation.DSMT4">
                  <p:embed/>
                  <p:pic>
                    <p:nvPicPr>
                      <p:cNvPr id="0" name=""/>
                      <p:cNvPicPr/>
                      <p:nvPr/>
                    </p:nvPicPr>
                    <p:blipFill>
                      <a:blip r:embed="rId10"/>
                      <a:stretch>
                        <a:fillRect/>
                      </a:stretch>
                    </p:blipFill>
                    <p:spPr>
                      <a:xfrm>
                        <a:off x="2696400" y="3148329"/>
                        <a:ext cx="2400300" cy="4572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B0AA6AA7-337A-4A76-81F5-6A29D82FD0C9}"/>
              </a:ext>
            </a:extLst>
          </p:cNvPr>
          <p:cNvSpPr>
            <a:spLocks noGrp="1"/>
          </p:cNvSpPr>
          <p:nvPr>
            <p:ph sz="quarter" idx="19"/>
          </p:nvPr>
        </p:nvSpPr>
        <p:spPr>
          <a:xfrm>
            <a:off x="5778000" y="3195578"/>
            <a:ext cx="2911976" cy="414000"/>
          </a:xfrm>
          <a:noFill/>
          <a:ln>
            <a:noFill/>
          </a:ln>
        </p:spPr>
        <p:txBody>
          <a:bodyPr lIns="0" tIns="0" rIns="0" bIns="0" anchor="t" anchorCtr="0"/>
          <a:lstStyle/>
          <a:p>
            <a:pPr marL="0" indent="0">
              <a:buNone/>
            </a:pPr>
            <a:r>
              <a:rPr lang="en-US" sz="2400" dirty="0">
                <a:solidFill>
                  <a:srgbClr val="007FA3"/>
                </a:solidFill>
              </a:rPr>
              <a:t>A.</a:t>
            </a:r>
            <a:r>
              <a:rPr lang="en-US" sz="2400" dirty="0"/>
              <a:t> carbonic acid</a:t>
            </a:r>
          </a:p>
        </p:txBody>
      </p:sp>
      <p:sp>
        <p:nvSpPr>
          <p:cNvPr id="9" name="Content Placeholder 8">
            <a:extLst>
              <a:ext uri="{FF2B5EF4-FFF2-40B4-BE49-F238E27FC236}">
                <a16:creationId xmlns:a16="http://schemas.microsoft.com/office/drawing/2014/main" id="{453350FB-8730-4994-A3F9-ED479ABF5A8D}"/>
              </a:ext>
            </a:extLst>
          </p:cNvPr>
          <p:cNvSpPr>
            <a:spLocks noGrp="1"/>
          </p:cNvSpPr>
          <p:nvPr>
            <p:ph sz="quarter" idx="20"/>
          </p:nvPr>
        </p:nvSpPr>
        <p:spPr>
          <a:xfrm>
            <a:off x="457200" y="3690443"/>
            <a:ext cx="4329793" cy="414000"/>
          </a:xfrm>
          <a:noFill/>
          <a:ln>
            <a:noFill/>
          </a:ln>
        </p:spPr>
        <p:txBody>
          <a:bodyPr lIns="0" tIns="0" rIns="0" bIns="0" anchor="t" anchorCtr="0"/>
          <a:lstStyle/>
          <a:p>
            <a:pPr marL="432000" indent="0">
              <a:buNone/>
            </a:pPr>
            <a:r>
              <a:rPr lang="en-IN" sz="2400" dirty="0"/>
              <a:t>An acid with a hydrogen ion</a:t>
            </a:r>
            <a:endParaRPr lang="en-US" sz="2400" dirty="0"/>
          </a:p>
        </p:txBody>
      </p:sp>
      <p:graphicFrame>
        <p:nvGraphicFramePr>
          <p:cNvPr id="21" name="Object 20" descr="H super plus">
            <a:extLst>
              <a:ext uri="{FF2B5EF4-FFF2-40B4-BE49-F238E27FC236}">
                <a16:creationId xmlns:a16="http://schemas.microsoft.com/office/drawing/2014/main" id="{AAF97FED-7D35-4255-AFD2-60B33CB33907}"/>
              </a:ext>
            </a:extLst>
          </p:cNvPr>
          <p:cNvGraphicFramePr>
            <a:graphicFrameLocks noChangeAspect="1"/>
          </p:cNvGraphicFramePr>
          <p:nvPr>
            <p:extLst>
              <p:ext uri="{D42A27DB-BD31-4B8C-83A1-F6EECF244321}">
                <p14:modId xmlns:p14="http://schemas.microsoft.com/office/powerpoint/2010/main" val="3770689708"/>
              </p:ext>
            </p:extLst>
          </p:nvPr>
        </p:nvGraphicFramePr>
        <p:xfrm>
          <a:off x="4833259" y="3654133"/>
          <a:ext cx="596900" cy="419100"/>
        </p:xfrm>
        <a:graphic>
          <a:graphicData uri="http://schemas.openxmlformats.org/presentationml/2006/ole">
            <mc:AlternateContent xmlns:mc="http://schemas.openxmlformats.org/markup-compatibility/2006">
              <mc:Choice xmlns:v="urn:schemas-microsoft-com:vml" Requires="v">
                <p:oleObj spid="_x0000_s5198" name="Equation" r:id="rId11" imgW="596880" imgH="419040" progId="Equation.DSMT4">
                  <p:embed/>
                </p:oleObj>
              </mc:Choice>
              <mc:Fallback>
                <p:oleObj name="Equation" r:id="rId11" imgW="596880" imgH="419040" progId="Equation.DSMT4">
                  <p:embed/>
                  <p:pic>
                    <p:nvPicPr>
                      <p:cNvPr id="19" name="Object 18">
                        <a:extLst>
                          <a:ext uri="{FF2B5EF4-FFF2-40B4-BE49-F238E27FC236}">
                            <a16:creationId xmlns:a16="http://schemas.microsoft.com/office/drawing/2014/main" id="{AF92072A-79FD-4A3C-8120-FC91C070D753}"/>
                          </a:ext>
                        </a:extLst>
                      </p:cNvPr>
                      <p:cNvPicPr/>
                      <p:nvPr/>
                    </p:nvPicPr>
                    <p:blipFill>
                      <a:blip r:embed="rId12"/>
                      <a:stretch>
                        <a:fillRect/>
                      </a:stretch>
                    </p:blipFill>
                    <p:spPr>
                      <a:xfrm>
                        <a:off x="4833259" y="3654133"/>
                        <a:ext cx="596900" cy="4191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78A30D17-E044-4418-BB5B-45925FDC14E4}"/>
              </a:ext>
            </a:extLst>
          </p:cNvPr>
          <p:cNvSpPr>
            <a:spLocks noGrp="1"/>
          </p:cNvSpPr>
          <p:nvPr>
            <p:ph sz="quarter" idx="21"/>
          </p:nvPr>
        </p:nvSpPr>
        <p:spPr>
          <a:xfrm>
            <a:off x="5535386" y="3688845"/>
            <a:ext cx="3132559" cy="414000"/>
          </a:xfrm>
        </p:spPr>
        <p:txBody>
          <a:bodyPr/>
          <a:lstStyle/>
          <a:p>
            <a:pPr marL="0" indent="0">
              <a:buNone/>
            </a:pPr>
            <a:r>
              <a:rPr lang="en-US" sz="2400" dirty="0"/>
              <a:t>and a polyatomic ion</a:t>
            </a:r>
          </a:p>
        </p:txBody>
      </p:sp>
      <p:sp>
        <p:nvSpPr>
          <p:cNvPr id="11" name="Content Placeholder 10">
            <a:extLst>
              <a:ext uri="{FF2B5EF4-FFF2-40B4-BE49-F238E27FC236}">
                <a16:creationId xmlns:a16="http://schemas.microsoft.com/office/drawing/2014/main" id="{C51997C7-9CCD-47EA-99C0-8D2B4BD3578C}"/>
              </a:ext>
            </a:extLst>
          </p:cNvPr>
          <p:cNvSpPr>
            <a:spLocks noGrp="1"/>
          </p:cNvSpPr>
          <p:nvPr>
            <p:ph sz="quarter" idx="22"/>
          </p:nvPr>
        </p:nvSpPr>
        <p:spPr>
          <a:xfrm>
            <a:off x="457200" y="4172651"/>
            <a:ext cx="8229600" cy="414000"/>
          </a:xfrm>
          <a:noFill/>
          <a:ln>
            <a:noFill/>
          </a:ln>
        </p:spPr>
        <p:txBody>
          <a:bodyPr lIns="0" tIns="0" rIns="0" bIns="0" anchor="t" anchorCtr="0"/>
          <a:lstStyle/>
          <a:p>
            <a:pPr marL="432000" indent="0">
              <a:buNone/>
            </a:pPr>
            <a:r>
              <a:rPr lang="en-IN" sz="2400" dirty="0"/>
              <a:t>ending in </a:t>
            </a:r>
            <a:r>
              <a:rPr lang="en-IN" sz="2400" b="1" dirty="0"/>
              <a:t>ate</a:t>
            </a:r>
            <a:r>
              <a:rPr lang="en-IN" sz="2400" dirty="0"/>
              <a:t> is called an </a:t>
            </a:r>
            <a:r>
              <a:rPr lang="en-IN" sz="2400" b="1" dirty="0" err="1"/>
              <a:t>ic</a:t>
            </a:r>
            <a:r>
              <a:rPr lang="en-IN" sz="2400" b="1" dirty="0"/>
              <a:t> acid</a:t>
            </a:r>
            <a:r>
              <a:rPr lang="en-IN" sz="2400" dirty="0"/>
              <a:t>.</a:t>
            </a:r>
            <a:endParaRPr lang="en-US" sz="2400" dirty="0"/>
          </a:p>
        </p:txBody>
      </p:sp>
      <p:sp>
        <p:nvSpPr>
          <p:cNvPr id="12" name="Content Placeholder 11">
            <a:extLst>
              <a:ext uri="{FF2B5EF4-FFF2-40B4-BE49-F238E27FC236}">
                <a16:creationId xmlns:a16="http://schemas.microsoft.com/office/drawing/2014/main" id="{13C481FD-75A0-4539-8937-4584D224516F}"/>
              </a:ext>
            </a:extLst>
          </p:cNvPr>
          <p:cNvSpPr>
            <a:spLocks noGrp="1"/>
          </p:cNvSpPr>
          <p:nvPr>
            <p:ph sz="quarter" idx="23"/>
          </p:nvPr>
        </p:nvSpPr>
        <p:spPr>
          <a:xfrm>
            <a:off x="457200" y="4889966"/>
            <a:ext cx="432000" cy="414000"/>
          </a:xfrm>
          <a:noFill/>
          <a:ln>
            <a:noFill/>
          </a:ln>
        </p:spPr>
        <p:txBody>
          <a:bodyPr lIns="0" tIns="0" rIns="0" bIns="0" anchor="t" anchorCtr="0"/>
          <a:lstStyle/>
          <a:p>
            <a:pPr marL="432000" indent="-432000">
              <a:buFont typeface="+mj-lt"/>
              <a:buAutoNum type="arabicPeriod" startAt="3"/>
            </a:pPr>
            <a:r>
              <a:rPr lang="en-US" sz="2400" dirty="0"/>
              <a:t> </a:t>
            </a:r>
          </a:p>
        </p:txBody>
      </p:sp>
      <p:graphicFrame>
        <p:nvGraphicFramePr>
          <p:cNvPr id="22" name="Object 21" descr="H B r O sub 2">
            <a:extLst>
              <a:ext uri="{FF2B5EF4-FFF2-40B4-BE49-F238E27FC236}">
                <a16:creationId xmlns:a16="http://schemas.microsoft.com/office/drawing/2014/main" id="{6AE28AA4-5707-4C31-AA79-2F0E8526A58C}"/>
              </a:ext>
            </a:extLst>
          </p:cNvPr>
          <p:cNvGraphicFramePr>
            <a:graphicFrameLocks noChangeAspect="1"/>
          </p:cNvGraphicFramePr>
          <p:nvPr>
            <p:extLst>
              <p:ext uri="{D42A27DB-BD31-4B8C-83A1-F6EECF244321}">
                <p14:modId xmlns:p14="http://schemas.microsoft.com/office/powerpoint/2010/main" val="1487522315"/>
              </p:ext>
            </p:extLst>
          </p:nvPr>
        </p:nvGraphicFramePr>
        <p:xfrm>
          <a:off x="966788" y="4896079"/>
          <a:ext cx="901700" cy="381000"/>
        </p:xfrm>
        <a:graphic>
          <a:graphicData uri="http://schemas.openxmlformats.org/presentationml/2006/ole">
            <mc:AlternateContent xmlns:mc="http://schemas.openxmlformats.org/markup-compatibility/2006">
              <mc:Choice xmlns:v="urn:schemas-microsoft-com:vml" Requires="v">
                <p:oleObj spid="_x0000_s5199" name="Equation" r:id="rId13" imgW="901440" imgH="380880" progId="Equation.DSMT4">
                  <p:embed/>
                </p:oleObj>
              </mc:Choice>
              <mc:Fallback>
                <p:oleObj name="Equation" r:id="rId13" imgW="901440" imgH="380880" progId="Equation.DSMT4">
                  <p:embed/>
                  <p:pic>
                    <p:nvPicPr>
                      <p:cNvPr id="20" name="Object 19">
                        <a:extLst>
                          <a:ext uri="{FF2B5EF4-FFF2-40B4-BE49-F238E27FC236}">
                            <a16:creationId xmlns:a16="http://schemas.microsoft.com/office/drawing/2014/main" id="{F837F21E-B0E2-4578-A64F-0691E5EAE344}"/>
                          </a:ext>
                        </a:extLst>
                      </p:cNvPr>
                      <p:cNvPicPr/>
                      <p:nvPr/>
                    </p:nvPicPr>
                    <p:blipFill>
                      <a:blip r:embed="rId14"/>
                      <a:stretch>
                        <a:fillRect/>
                      </a:stretch>
                    </p:blipFill>
                    <p:spPr>
                      <a:xfrm>
                        <a:off x="966788" y="4896079"/>
                        <a:ext cx="901700" cy="381000"/>
                      </a:xfrm>
                      <a:prstGeom prst="rect">
                        <a:avLst/>
                      </a:prstGeom>
                    </p:spPr>
                  </p:pic>
                </p:oleObj>
              </mc:Fallback>
            </mc:AlternateContent>
          </a:graphicData>
        </a:graphic>
      </p:graphicFrame>
      <p:graphicFrame>
        <p:nvGraphicFramePr>
          <p:cNvPr id="23" name="Object 22" descr="B r O sub 2 super minus, bromite">
            <a:extLst>
              <a:ext uri="{FF2B5EF4-FFF2-40B4-BE49-F238E27FC236}">
                <a16:creationId xmlns:a16="http://schemas.microsoft.com/office/drawing/2014/main" id="{BC954176-BE1B-4FAE-8262-DD8889A52E46}"/>
              </a:ext>
            </a:extLst>
          </p:cNvPr>
          <p:cNvGraphicFramePr>
            <a:graphicFrameLocks noChangeAspect="1"/>
          </p:cNvGraphicFramePr>
          <p:nvPr>
            <p:extLst>
              <p:ext uri="{D42A27DB-BD31-4B8C-83A1-F6EECF244321}">
                <p14:modId xmlns:p14="http://schemas.microsoft.com/office/powerpoint/2010/main" val="1252883450"/>
              </p:ext>
            </p:extLst>
          </p:nvPr>
        </p:nvGraphicFramePr>
        <p:xfrm>
          <a:off x="2695479" y="4851763"/>
          <a:ext cx="1993900" cy="444500"/>
        </p:xfrm>
        <a:graphic>
          <a:graphicData uri="http://schemas.openxmlformats.org/presentationml/2006/ole">
            <mc:AlternateContent xmlns:mc="http://schemas.openxmlformats.org/markup-compatibility/2006">
              <mc:Choice xmlns:v="urn:schemas-microsoft-com:vml" Requires="v">
                <p:oleObj spid="_x0000_s5200" name="Equation" r:id="rId15" imgW="1993680" imgH="444240" progId="Equation.DSMT4">
                  <p:embed/>
                </p:oleObj>
              </mc:Choice>
              <mc:Fallback>
                <p:oleObj name="Equation" r:id="rId15" imgW="1993680" imgH="444240" progId="Equation.DSMT4">
                  <p:embed/>
                  <p:pic>
                    <p:nvPicPr>
                      <p:cNvPr id="18" name="Object 17">
                        <a:extLst>
                          <a:ext uri="{FF2B5EF4-FFF2-40B4-BE49-F238E27FC236}">
                            <a16:creationId xmlns:a16="http://schemas.microsoft.com/office/drawing/2014/main" id="{5F69A727-A3C3-40EE-9DF1-497DBD9919A0}"/>
                          </a:ext>
                        </a:extLst>
                      </p:cNvPr>
                      <p:cNvPicPr/>
                      <p:nvPr/>
                    </p:nvPicPr>
                    <p:blipFill>
                      <a:blip r:embed="rId16"/>
                      <a:stretch>
                        <a:fillRect/>
                      </a:stretch>
                    </p:blipFill>
                    <p:spPr>
                      <a:xfrm>
                        <a:off x="2695479" y="4851763"/>
                        <a:ext cx="1993900" cy="4445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2972165C-596B-46F4-84DC-24DCE7BE8BB0}"/>
              </a:ext>
            </a:extLst>
          </p:cNvPr>
          <p:cNvSpPr>
            <a:spLocks noGrp="1"/>
          </p:cNvSpPr>
          <p:nvPr>
            <p:ph sz="quarter" idx="24"/>
          </p:nvPr>
        </p:nvSpPr>
        <p:spPr>
          <a:xfrm>
            <a:off x="5777999" y="4888935"/>
            <a:ext cx="2889945" cy="414000"/>
          </a:xfrm>
          <a:noFill/>
          <a:ln>
            <a:noFill/>
          </a:ln>
        </p:spPr>
        <p:txBody>
          <a:bodyPr lIns="0" tIns="0" rIns="0" bIns="0" anchor="t" anchorCtr="0"/>
          <a:lstStyle/>
          <a:p>
            <a:pPr marL="0" indent="0">
              <a:buNone/>
            </a:pPr>
            <a:r>
              <a:rPr lang="en-US" sz="2400" dirty="0">
                <a:solidFill>
                  <a:srgbClr val="007FA3"/>
                </a:solidFill>
                <a:latin typeface="+mn-lt"/>
              </a:rPr>
              <a:t>C.</a:t>
            </a:r>
            <a:r>
              <a:rPr lang="en-US" sz="2400" dirty="0">
                <a:latin typeface="+mn-lt"/>
              </a:rPr>
              <a:t> </a:t>
            </a:r>
            <a:r>
              <a:rPr lang="en-US" sz="2400" dirty="0" err="1">
                <a:latin typeface="+mn-lt"/>
              </a:rPr>
              <a:t>bromous</a:t>
            </a:r>
            <a:r>
              <a:rPr lang="en-US" sz="2400" dirty="0">
                <a:latin typeface="+mn-lt"/>
              </a:rPr>
              <a:t> acid</a:t>
            </a:r>
          </a:p>
        </p:txBody>
      </p:sp>
      <p:sp>
        <p:nvSpPr>
          <p:cNvPr id="14" name="Content Placeholder 13">
            <a:extLst>
              <a:ext uri="{FF2B5EF4-FFF2-40B4-BE49-F238E27FC236}">
                <a16:creationId xmlns:a16="http://schemas.microsoft.com/office/drawing/2014/main" id="{6EBEAD31-36E6-4DA9-BF89-4E8B60D2C29C}"/>
              </a:ext>
            </a:extLst>
          </p:cNvPr>
          <p:cNvSpPr>
            <a:spLocks noGrp="1"/>
          </p:cNvSpPr>
          <p:nvPr>
            <p:ph sz="quarter" idx="25"/>
          </p:nvPr>
        </p:nvSpPr>
        <p:spPr>
          <a:xfrm>
            <a:off x="457200" y="5390559"/>
            <a:ext cx="4330800" cy="414000"/>
          </a:xfrm>
          <a:noFill/>
          <a:ln>
            <a:noFill/>
          </a:ln>
        </p:spPr>
        <p:txBody>
          <a:bodyPr lIns="0" tIns="0" rIns="0" bIns="0" anchor="t" anchorCtr="0"/>
          <a:lstStyle/>
          <a:p>
            <a:pPr marL="432000" indent="0">
              <a:buNone/>
            </a:pPr>
            <a:r>
              <a:rPr lang="en-IN" sz="2400" dirty="0">
                <a:latin typeface="+mn-lt"/>
              </a:rPr>
              <a:t>An acid with a hydrogen ion</a:t>
            </a:r>
          </a:p>
        </p:txBody>
      </p:sp>
      <p:graphicFrame>
        <p:nvGraphicFramePr>
          <p:cNvPr id="24" name="Object 23" descr="H super plus">
            <a:extLst>
              <a:ext uri="{FF2B5EF4-FFF2-40B4-BE49-F238E27FC236}">
                <a16:creationId xmlns:a16="http://schemas.microsoft.com/office/drawing/2014/main" id="{D022188E-F73B-4EE6-8118-65E74F0D27E2}"/>
              </a:ext>
            </a:extLst>
          </p:cNvPr>
          <p:cNvGraphicFramePr>
            <a:graphicFrameLocks noChangeAspect="1"/>
          </p:cNvGraphicFramePr>
          <p:nvPr>
            <p:extLst>
              <p:ext uri="{D42A27DB-BD31-4B8C-83A1-F6EECF244321}">
                <p14:modId xmlns:p14="http://schemas.microsoft.com/office/powerpoint/2010/main" val="578231181"/>
              </p:ext>
            </p:extLst>
          </p:nvPr>
        </p:nvGraphicFramePr>
        <p:xfrm>
          <a:off x="4833259" y="5374230"/>
          <a:ext cx="596900" cy="419100"/>
        </p:xfrm>
        <a:graphic>
          <a:graphicData uri="http://schemas.openxmlformats.org/presentationml/2006/ole">
            <mc:AlternateContent xmlns:mc="http://schemas.openxmlformats.org/markup-compatibility/2006">
              <mc:Choice xmlns:v="urn:schemas-microsoft-com:vml" Requires="v">
                <p:oleObj spid="_x0000_s5201" name="Equation" r:id="rId17" imgW="596880" imgH="419040" progId="Equation.DSMT4">
                  <p:embed/>
                </p:oleObj>
              </mc:Choice>
              <mc:Fallback>
                <p:oleObj name="Equation" r:id="rId17" imgW="596880" imgH="419040" progId="Equation.DSMT4">
                  <p:embed/>
                  <p:pic>
                    <p:nvPicPr>
                      <p:cNvPr id="21" name="Object 20">
                        <a:extLst>
                          <a:ext uri="{FF2B5EF4-FFF2-40B4-BE49-F238E27FC236}">
                            <a16:creationId xmlns:a16="http://schemas.microsoft.com/office/drawing/2014/main" id="{AAF97FED-7D35-4255-AFD2-60B33CB33907}"/>
                          </a:ext>
                        </a:extLst>
                      </p:cNvPr>
                      <p:cNvPicPr/>
                      <p:nvPr/>
                    </p:nvPicPr>
                    <p:blipFill>
                      <a:blip r:embed="rId12"/>
                      <a:stretch>
                        <a:fillRect/>
                      </a:stretch>
                    </p:blipFill>
                    <p:spPr>
                      <a:xfrm>
                        <a:off x="4833259" y="5374230"/>
                        <a:ext cx="596900" cy="419100"/>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D7FE8057-8D9C-476E-AEF5-D866103AE685}"/>
              </a:ext>
            </a:extLst>
          </p:cNvPr>
          <p:cNvSpPr>
            <a:spLocks noGrp="1"/>
          </p:cNvSpPr>
          <p:nvPr>
            <p:ph sz="quarter" idx="26"/>
          </p:nvPr>
        </p:nvSpPr>
        <p:spPr>
          <a:xfrm>
            <a:off x="5535386" y="5389335"/>
            <a:ext cx="3132000" cy="414000"/>
          </a:xfrm>
          <a:noFill/>
          <a:ln>
            <a:noFill/>
          </a:ln>
        </p:spPr>
        <p:txBody>
          <a:bodyPr lIns="0" tIns="0" rIns="0" bIns="0" anchor="t" anchorCtr="0"/>
          <a:lstStyle/>
          <a:p>
            <a:pPr marL="0" indent="0">
              <a:buNone/>
            </a:pPr>
            <a:r>
              <a:rPr lang="en-IN" sz="2400" dirty="0">
                <a:latin typeface="+mn-lt"/>
              </a:rPr>
              <a:t>and a polyatomic ion</a:t>
            </a:r>
          </a:p>
        </p:txBody>
      </p:sp>
      <p:sp>
        <p:nvSpPr>
          <p:cNvPr id="16" name="Content Placeholder 15">
            <a:extLst>
              <a:ext uri="{FF2B5EF4-FFF2-40B4-BE49-F238E27FC236}">
                <a16:creationId xmlns:a16="http://schemas.microsoft.com/office/drawing/2014/main" id="{FE86B613-0B93-4586-BCF3-5EEA0585F195}"/>
              </a:ext>
            </a:extLst>
          </p:cNvPr>
          <p:cNvSpPr>
            <a:spLocks noGrp="1"/>
          </p:cNvSpPr>
          <p:nvPr>
            <p:ph sz="quarter" idx="27"/>
          </p:nvPr>
        </p:nvSpPr>
        <p:spPr>
          <a:xfrm>
            <a:off x="457199" y="5886204"/>
            <a:ext cx="8229600" cy="414000"/>
          </a:xfrm>
          <a:noFill/>
          <a:ln>
            <a:noFill/>
          </a:ln>
        </p:spPr>
        <p:txBody>
          <a:bodyPr lIns="0" tIns="0" rIns="0" bIns="0" anchor="t" anchorCtr="0"/>
          <a:lstStyle/>
          <a:p>
            <a:pPr marL="432000" indent="0">
              <a:buNone/>
            </a:pPr>
            <a:r>
              <a:rPr lang="en-IN" sz="2400" dirty="0">
                <a:latin typeface="+mn-lt"/>
              </a:rPr>
              <a:t>ending in </a:t>
            </a:r>
            <a:r>
              <a:rPr lang="en-IN" sz="2400" b="1" dirty="0" err="1">
                <a:latin typeface="+mn-lt"/>
              </a:rPr>
              <a:t>ite</a:t>
            </a:r>
            <a:r>
              <a:rPr lang="en-IN" sz="2400" dirty="0">
                <a:latin typeface="+mn-lt"/>
              </a:rPr>
              <a:t> is called an </a:t>
            </a:r>
            <a:r>
              <a:rPr lang="en-IN" sz="2400" b="1" dirty="0" err="1">
                <a:latin typeface="+mn-lt"/>
              </a:rPr>
              <a:t>ous</a:t>
            </a:r>
            <a:r>
              <a:rPr lang="en-IN" sz="2400" b="1" dirty="0">
                <a:latin typeface="+mn-lt"/>
              </a:rPr>
              <a:t> acid</a:t>
            </a:r>
            <a:r>
              <a:rPr lang="en-IN" sz="2400" dirty="0">
                <a:latin typeface="+mn-lt"/>
              </a:rPr>
              <a:t>.</a:t>
            </a:r>
          </a:p>
        </p:txBody>
      </p:sp>
    </p:spTree>
    <p:extLst>
      <p:ext uri="{BB962C8B-B14F-4D97-AF65-F5344CB8AC3E}">
        <p14:creationId xmlns:p14="http://schemas.microsoft.com/office/powerpoint/2010/main" val="37720647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DB4A-AB89-4F3E-BE1D-7E677529BAA9}"/>
              </a:ext>
            </a:extLst>
          </p:cNvPr>
          <p:cNvSpPr>
            <a:spLocks noGrp="1"/>
          </p:cNvSpPr>
          <p:nvPr>
            <p:ph type="title"/>
          </p:nvPr>
        </p:nvSpPr>
        <p:spPr/>
        <p:txBody>
          <a:bodyPr/>
          <a:lstStyle/>
          <a:p>
            <a:r>
              <a:rPr lang="en-US" dirty="0"/>
              <a:t>p</a:t>
            </a:r>
            <a:r>
              <a:rPr lang="en-US" sz="100" dirty="0"/>
              <a:t> </a:t>
            </a:r>
            <a:r>
              <a:rPr lang="en-US" dirty="0"/>
              <a:t>H of Common Substances</a:t>
            </a:r>
          </a:p>
        </p:txBody>
      </p:sp>
      <p:sp>
        <p:nvSpPr>
          <p:cNvPr id="3" name="Content Placeholder 2">
            <a:extLst>
              <a:ext uri="{FF2B5EF4-FFF2-40B4-BE49-F238E27FC236}">
                <a16:creationId xmlns:a16="http://schemas.microsoft.com/office/drawing/2014/main" id="{23ECFBBF-EF35-41D9-AB9D-C4C9365B209E}"/>
              </a:ext>
            </a:extLst>
          </p:cNvPr>
          <p:cNvSpPr>
            <a:spLocks noGrp="1"/>
          </p:cNvSpPr>
          <p:nvPr>
            <p:ph sz="quarter" idx="13"/>
          </p:nvPr>
        </p:nvSpPr>
        <p:spPr>
          <a:xfrm>
            <a:off x="457200" y="1556327"/>
            <a:ext cx="3848100" cy="2267528"/>
          </a:xfrm>
        </p:spPr>
        <p:txBody>
          <a:bodyPr/>
          <a:lstStyle/>
          <a:p>
            <a:pPr marL="432" indent="0">
              <a:buNone/>
            </a:pPr>
            <a:r>
              <a:rPr lang="en-US" sz="2400" dirty="0"/>
              <a:t>On the p H scale, values below 7.0 are acidic, a value of 7.0 is neutral, and values above 7.0 are basic.</a:t>
            </a:r>
          </a:p>
        </p:txBody>
      </p:sp>
      <p:pic>
        <p:nvPicPr>
          <p:cNvPr id="6" name="Content Placeholder 5" descr="The p H scale extends from 0 to 14. For long description in Notes pane, press F6.">
            <a:extLst>
              <a:ext uri="{FF2B5EF4-FFF2-40B4-BE49-F238E27FC236}">
                <a16:creationId xmlns:a16="http://schemas.microsoft.com/office/drawing/2014/main" id="{C8FE9513-3A8C-4855-9438-D4DDCE6E52E5}"/>
              </a:ext>
            </a:extLst>
          </p:cNvPr>
          <p:cNvPicPr>
            <a:picLocks noGrp="1" noChangeAspect="1"/>
          </p:cNvPicPr>
          <p:nvPr>
            <p:ph sz="quarter" idx="14"/>
          </p:nvPr>
        </p:nvPicPr>
        <p:blipFill>
          <a:blip r:embed="rId3"/>
          <a:stretch>
            <a:fillRect/>
          </a:stretch>
        </p:blipFill>
        <p:spPr>
          <a:xfrm>
            <a:off x="4572000" y="1555200"/>
            <a:ext cx="4009413" cy="4514850"/>
          </a:xfrm>
          <a:prstGeom prst="rect">
            <a:avLst/>
          </a:prstGeom>
        </p:spPr>
      </p:pic>
    </p:spTree>
    <p:extLst>
      <p:ext uri="{BB962C8B-B14F-4D97-AF65-F5344CB8AC3E}">
        <p14:creationId xmlns:p14="http://schemas.microsoft.com/office/powerpoint/2010/main" val="3139479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5A68-E310-49BE-B32A-BED298CE4A80}"/>
              </a:ext>
            </a:extLst>
          </p:cNvPr>
          <p:cNvSpPr>
            <a:spLocks noGrp="1"/>
          </p:cNvSpPr>
          <p:nvPr>
            <p:ph type="title"/>
          </p:nvPr>
        </p:nvSpPr>
        <p:spPr/>
        <p:txBody>
          <a:bodyPr/>
          <a:lstStyle/>
          <a:p>
            <a:r>
              <a:rPr lang="en-US" dirty="0"/>
              <a:t>Learning Check 1</a:t>
            </a:r>
          </a:p>
        </p:txBody>
      </p:sp>
      <p:sp>
        <p:nvSpPr>
          <p:cNvPr id="4" name="Content Placeholder 3">
            <a:extLst>
              <a:ext uri="{FF2B5EF4-FFF2-40B4-BE49-F238E27FC236}">
                <a16:creationId xmlns:a16="http://schemas.microsoft.com/office/drawing/2014/main" id="{2F6ADEA3-46BF-4BDD-B55D-F607A6F0E4BB}"/>
              </a:ext>
            </a:extLst>
          </p:cNvPr>
          <p:cNvSpPr>
            <a:spLocks noGrp="1"/>
          </p:cNvSpPr>
          <p:nvPr>
            <p:ph sz="quarter" idx="14"/>
          </p:nvPr>
        </p:nvSpPr>
        <p:spPr>
          <a:xfrm>
            <a:off x="454025" y="1492561"/>
            <a:ext cx="6918960" cy="404385"/>
          </a:xfrm>
        </p:spPr>
        <p:txBody>
          <a:bodyPr/>
          <a:lstStyle/>
          <a:p>
            <a:pPr marL="432" indent="0">
              <a:buNone/>
            </a:pPr>
            <a:r>
              <a:rPr lang="en-US" sz="2400" dirty="0"/>
              <a:t>Identify each solution as </a:t>
            </a:r>
            <a:r>
              <a:rPr lang="en-US" sz="2400" b="1" dirty="0"/>
              <a:t>acidic, basic,</a:t>
            </a:r>
            <a:r>
              <a:rPr lang="en-US" sz="2400" dirty="0"/>
              <a:t> or </a:t>
            </a:r>
            <a:r>
              <a:rPr lang="en-US" sz="2400" b="1" dirty="0"/>
              <a:t>neutral.</a:t>
            </a:r>
          </a:p>
        </p:txBody>
      </p:sp>
      <p:sp>
        <p:nvSpPr>
          <p:cNvPr id="3" name="Content Placeholder 2">
            <a:extLst>
              <a:ext uri="{FF2B5EF4-FFF2-40B4-BE49-F238E27FC236}">
                <a16:creationId xmlns:a16="http://schemas.microsoft.com/office/drawing/2014/main" id="{529F1674-70C3-43B1-A160-367466E5C779}"/>
              </a:ext>
            </a:extLst>
          </p:cNvPr>
          <p:cNvSpPr>
            <a:spLocks noGrp="1"/>
          </p:cNvSpPr>
          <p:nvPr>
            <p:ph sz="quarter" idx="16"/>
          </p:nvPr>
        </p:nvSpPr>
        <p:spPr>
          <a:xfrm>
            <a:off x="454025" y="2182260"/>
            <a:ext cx="5540375" cy="426566"/>
          </a:xfrm>
        </p:spPr>
        <p:txBody>
          <a:bodyPr/>
          <a:lstStyle/>
          <a:p>
            <a:pPr marL="432" indent="0">
              <a:buNone/>
            </a:pPr>
            <a:r>
              <a:rPr lang="en-US" sz="2400" dirty="0">
                <a:solidFill>
                  <a:schemeClr val="tx2"/>
                </a:solidFill>
              </a:rPr>
              <a:t>A.</a:t>
            </a:r>
            <a:r>
              <a:rPr lang="en-US" sz="2400" dirty="0"/>
              <a:t> </a:t>
            </a:r>
            <a:r>
              <a:rPr lang="en-US" sz="2400" dirty="0">
                <a:solidFill>
                  <a:schemeClr val="tx1"/>
                </a:solidFill>
              </a:rPr>
              <a:t>Fill in the blank </a:t>
            </a:r>
            <a:r>
              <a:rPr lang="en-US" sz="2400" dirty="0"/>
              <a:t>H</a:t>
            </a:r>
            <a:r>
              <a:rPr lang="en-US" sz="100" dirty="0"/>
              <a:t> </a:t>
            </a:r>
            <a:r>
              <a:rPr lang="en-US" sz="2400" dirty="0"/>
              <a:t>C</a:t>
            </a:r>
            <a:r>
              <a:rPr lang="en-US" sz="100" dirty="0"/>
              <a:t> </a:t>
            </a:r>
            <a:r>
              <a:rPr lang="en-US" sz="2400" dirty="0"/>
              <a:t>l with a p</a:t>
            </a:r>
            <a:r>
              <a:rPr lang="en-US" sz="100" dirty="0"/>
              <a:t> </a:t>
            </a:r>
            <a:r>
              <a:rPr lang="en-US" sz="2400" dirty="0"/>
              <a:t>H = 1.5</a:t>
            </a:r>
          </a:p>
        </p:txBody>
      </p:sp>
      <p:cxnSp>
        <p:nvCxnSpPr>
          <p:cNvPr id="17" name="Straight Connector 16">
            <a:extLst>
              <a:ext uri="{FF2B5EF4-FFF2-40B4-BE49-F238E27FC236}">
                <a16:creationId xmlns:a16="http://schemas.microsoft.com/office/drawing/2014/main" id="{85B77270-9AB2-4FB3-9482-1F525DADB008}"/>
              </a:ext>
              <a:ext uri="{C183D7F6-B498-43B3-948B-1728B52AA6E4}">
                <adec:decorative xmlns:adec="http://schemas.microsoft.com/office/drawing/2017/decorative" val="1"/>
              </a:ext>
            </a:extLst>
          </p:cNvPr>
          <p:cNvCxnSpPr/>
          <p:nvPr/>
        </p:nvCxnSpPr>
        <p:spPr>
          <a:xfrm>
            <a:off x="825910" y="2532965"/>
            <a:ext cx="1993490"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2B4F4EB-A3C9-41DB-8A7A-2677EF369114}"/>
              </a:ext>
            </a:extLst>
          </p:cNvPr>
          <p:cNvSpPr>
            <a:spLocks noGrp="1"/>
          </p:cNvSpPr>
          <p:nvPr>
            <p:ph sz="quarter" idx="17"/>
          </p:nvPr>
        </p:nvSpPr>
        <p:spPr>
          <a:xfrm>
            <a:off x="454672" y="2803401"/>
            <a:ext cx="4777728" cy="404385"/>
          </a:xfrm>
        </p:spPr>
        <p:txBody>
          <a:bodyPr/>
          <a:lstStyle/>
          <a:p>
            <a:pPr marL="432" indent="0">
              <a:buNone/>
            </a:pPr>
            <a:r>
              <a:rPr lang="en-US" sz="2400" dirty="0">
                <a:solidFill>
                  <a:schemeClr val="tx2"/>
                </a:solidFill>
              </a:rPr>
              <a:t>B.</a:t>
            </a:r>
            <a:r>
              <a:rPr lang="en-US" sz="2400" dirty="0"/>
              <a:t> </a:t>
            </a:r>
            <a:r>
              <a:rPr lang="en-US" sz="2400" dirty="0">
                <a:solidFill>
                  <a:schemeClr val="tx1"/>
                </a:solidFill>
              </a:rPr>
              <a:t>Fill in the blank </a:t>
            </a:r>
            <a:r>
              <a:rPr lang="en-US" sz="2400" dirty="0"/>
              <a:t>pancreatic fluid,</a:t>
            </a:r>
          </a:p>
        </p:txBody>
      </p:sp>
      <p:cxnSp>
        <p:nvCxnSpPr>
          <p:cNvPr id="18" name="Straight Connector 17">
            <a:extLst>
              <a:ext uri="{FF2B5EF4-FFF2-40B4-BE49-F238E27FC236}">
                <a16:creationId xmlns:a16="http://schemas.microsoft.com/office/drawing/2014/main" id="{634580D4-91B1-4037-8B4D-9CC411A8B742}"/>
              </a:ext>
              <a:ext uri="{C183D7F6-B498-43B3-948B-1728B52AA6E4}">
                <adec:decorative xmlns:adec="http://schemas.microsoft.com/office/drawing/2017/decorative" val="1"/>
              </a:ext>
            </a:extLst>
          </p:cNvPr>
          <p:cNvCxnSpPr/>
          <p:nvPr/>
        </p:nvCxnSpPr>
        <p:spPr>
          <a:xfrm>
            <a:off x="816079" y="3157313"/>
            <a:ext cx="2003321"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9" name="Object 18" descr="Concentration of H 3 O plus = 1 times 10 raised to the negative eighth power molarity. ">
            <a:extLst>
              <a:ext uri="{FF2B5EF4-FFF2-40B4-BE49-F238E27FC236}">
                <a16:creationId xmlns:a16="http://schemas.microsoft.com/office/drawing/2014/main" id="{1C78FB94-9DE9-4D9F-9C06-4149276F4382}"/>
              </a:ext>
            </a:extLst>
          </p:cNvPr>
          <p:cNvGraphicFramePr>
            <a:graphicFrameLocks noChangeAspect="1"/>
          </p:cNvGraphicFramePr>
          <p:nvPr>
            <p:extLst/>
          </p:nvPr>
        </p:nvGraphicFramePr>
        <p:xfrm>
          <a:off x="5322459" y="2744043"/>
          <a:ext cx="2476543" cy="550344"/>
        </p:xfrm>
        <a:graphic>
          <a:graphicData uri="http://schemas.openxmlformats.org/presentationml/2006/ole">
            <mc:AlternateContent xmlns:mc="http://schemas.openxmlformats.org/markup-compatibility/2006">
              <mc:Choice xmlns:v="urn:schemas-microsoft-com:vml" Requires="v">
                <p:oleObj spid="_x0000_s65541" name="Equation" r:id="rId3" imgW="2628720" imgH="583920" progId="Equation.DSMT4">
                  <p:embed/>
                </p:oleObj>
              </mc:Choice>
              <mc:Fallback>
                <p:oleObj name="Equation" r:id="rId3" imgW="2628720" imgH="583920" progId="Equation.DSMT4">
                  <p:embed/>
                  <p:pic>
                    <p:nvPicPr>
                      <p:cNvPr id="19" name="Object 18" descr="Concentration of H 3 O plus = 1 times 10 raised to the negative eighth power molarity. ">
                        <a:extLst>
                          <a:ext uri="{FF2B5EF4-FFF2-40B4-BE49-F238E27FC236}">
                            <a16:creationId xmlns:a16="http://schemas.microsoft.com/office/drawing/2014/main" id="{1C78FB94-9DE9-4D9F-9C06-4149276F4382}"/>
                          </a:ext>
                        </a:extLst>
                      </p:cNvPr>
                      <p:cNvPicPr/>
                      <p:nvPr/>
                    </p:nvPicPr>
                    <p:blipFill>
                      <a:blip r:embed="rId4"/>
                      <a:stretch>
                        <a:fillRect/>
                      </a:stretch>
                    </p:blipFill>
                    <p:spPr>
                      <a:xfrm>
                        <a:off x="5322459" y="2744043"/>
                        <a:ext cx="2476543" cy="550344"/>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D9D0F08-95AE-4C41-8F33-94F8A69DCDF2}"/>
              </a:ext>
            </a:extLst>
          </p:cNvPr>
          <p:cNvSpPr>
            <a:spLocks noGrp="1"/>
          </p:cNvSpPr>
          <p:nvPr>
            <p:ph sz="quarter" idx="19"/>
          </p:nvPr>
        </p:nvSpPr>
        <p:spPr>
          <a:xfrm>
            <a:off x="457200" y="3420398"/>
            <a:ext cx="6159499" cy="404386"/>
          </a:xfrm>
        </p:spPr>
        <p:txBody>
          <a:bodyPr/>
          <a:lstStyle/>
          <a:p>
            <a:pPr marL="0" indent="0">
              <a:buNone/>
            </a:pPr>
            <a:r>
              <a:rPr lang="en-US" sz="2400" dirty="0">
                <a:solidFill>
                  <a:schemeClr val="tx2"/>
                </a:solidFill>
              </a:rPr>
              <a:t>C.</a:t>
            </a:r>
            <a:r>
              <a:rPr lang="en-US" sz="2400" dirty="0"/>
              <a:t> </a:t>
            </a:r>
            <a:r>
              <a:rPr lang="en-US" sz="2400" dirty="0">
                <a:solidFill>
                  <a:schemeClr val="tx1"/>
                </a:solidFill>
              </a:rPr>
              <a:t>Fill in the blank </a:t>
            </a:r>
            <a:r>
              <a:rPr lang="en-US" sz="2400" dirty="0"/>
              <a:t>Sprite soft drink, p H = 3.0</a:t>
            </a:r>
          </a:p>
        </p:txBody>
      </p:sp>
      <p:cxnSp>
        <p:nvCxnSpPr>
          <p:cNvPr id="20" name="Straight Connector 19">
            <a:extLst>
              <a:ext uri="{FF2B5EF4-FFF2-40B4-BE49-F238E27FC236}">
                <a16:creationId xmlns:a16="http://schemas.microsoft.com/office/drawing/2014/main" id="{45C85E04-CB5C-4DC3-89FF-76623098545D}"/>
              </a:ext>
              <a:ext uri="{C183D7F6-B498-43B3-948B-1728B52AA6E4}">
                <adec:decorative xmlns:adec="http://schemas.microsoft.com/office/drawing/2017/decorative" val="1"/>
              </a:ext>
            </a:extLst>
          </p:cNvPr>
          <p:cNvCxnSpPr/>
          <p:nvPr/>
        </p:nvCxnSpPr>
        <p:spPr>
          <a:xfrm>
            <a:off x="835747" y="3752167"/>
            <a:ext cx="1983653"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Content Placeholder 9">
            <a:extLst>
              <a:ext uri="{FF2B5EF4-FFF2-40B4-BE49-F238E27FC236}">
                <a16:creationId xmlns:a16="http://schemas.microsoft.com/office/drawing/2014/main" id="{238FDCD2-C2AB-476B-B80D-67D300E06D83}"/>
              </a:ext>
            </a:extLst>
          </p:cNvPr>
          <p:cNvSpPr>
            <a:spLocks noGrp="1"/>
          </p:cNvSpPr>
          <p:nvPr>
            <p:ph sz="quarter" idx="21"/>
          </p:nvPr>
        </p:nvSpPr>
        <p:spPr>
          <a:xfrm>
            <a:off x="457202" y="3971994"/>
            <a:ext cx="4004046" cy="404386"/>
          </a:xfrm>
        </p:spPr>
        <p:txBody>
          <a:bodyPr/>
          <a:lstStyle/>
          <a:p>
            <a:pPr marL="432" indent="0">
              <a:buNone/>
            </a:pPr>
            <a:r>
              <a:rPr lang="en-US" sz="2400" dirty="0">
                <a:solidFill>
                  <a:schemeClr val="tx2"/>
                </a:solidFill>
              </a:rPr>
              <a:t>D.</a:t>
            </a:r>
            <a:r>
              <a:rPr lang="en-US" sz="2400" dirty="0"/>
              <a:t> </a:t>
            </a:r>
            <a:r>
              <a:rPr lang="en-US" sz="2400" dirty="0">
                <a:solidFill>
                  <a:schemeClr val="tx1"/>
                </a:solidFill>
              </a:rPr>
              <a:t>Fill in the blank </a:t>
            </a:r>
            <a:r>
              <a:rPr lang="en-US" sz="2400" dirty="0"/>
              <a:t>p</a:t>
            </a:r>
            <a:r>
              <a:rPr lang="en-US" sz="100" dirty="0"/>
              <a:t> </a:t>
            </a:r>
            <a:r>
              <a:rPr lang="en-US" sz="2400" dirty="0"/>
              <a:t>H = 7.0</a:t>
            </a:r>
          </a:p>
        </p:txBody>
      </p:sp>
      <p:cxnSp>
        <p:nvCxnSpPr>
          <p:cNvPr id="21" name="Straight Connector 20">
            <a:extLst>
              <a:ext uri="{FF2B5EF4-FFF2-40B4-BE49-F238E27FC236}">
                <a16:creationId xmlns:a16="http://schemas.microsoft.com/office/drawing/2014/main" id="{9B631523-1312-49AA-8F02-A83410A7BAED}"/>
              </a:ext>
              <a:ext uri="{C183D7F6-B498-43B3-948B-1728B52AA6E4}">
                <adec:decorative xmlns:adec="http://schemas.microsoft.com/office/drawing/2017/decorative" val="1"/>
              </a:ext>
            </a:extLst>
          </p:cNvPr>
          <p:cNvCxnSpPr/>
          <p:nvPr/>
        </p:nvCxnSpPr>
        <p:spPr>
          <a:xfrm>
            <a:off x="840666" y="4288023"/>
            <a:ext cx="1978734"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Content Placeholder 11">
            <a:extLst>
              <a:ext uri="{FF2B5EF4-FFF2-40B4-BE49-F238E27FC236}">
                <a16:creationId xmlns:a16="http://schemas.microsoft.com/office/drawing/2014/main" id="{23DC4B9C-5DA5-453F-9981-BE721C48E7CA}"/>
              </a:ext>
            </a:extLst>
          </p:cNvPr>
          <p:cNvSpPr>
            <a:spLocks noGrp="1"/>
          </p:cNvSpPr>
          <p:nvPr>
            <p:ph sz="quarter" idx="23"/>
          </p:nvPr>
        </p:nvSpPr>
        <p:spPr>
          <a:xfrm>
            <a:off x="457202" y="4527362"/>
            <a:ext cx="2616198" cy="459588"/>
          </a:xfrm>
        </p:spPr>
        <p:txBody>
          <a:bodyPr/>
          <a:lstStyle/>
          <a:p>
            <a:pPr marL="432" indent="0">
              <a:buNone/>
            </a:pPr>
            <a:r>
              <a:rPr lang="en-US" sz="2400" dirty="0">
                <a:solidFill>
                  <a:schemeClr val="tx2"/>
                </a:solidFill>
              </a:rPr>
              <a:t>E.</a:t>
            </a:r>
            <a:r>
              <a:rPr lang="en-US" sz="2400" dirty="0"/>
              <a:t> </a:t>
            </a:r>
            <a:r>
              <a:rPr lang="en-US" sz="2400" dirty="0">
                <a:solidFill>
                  <a:schemeClr val="tx1"/>
                </a:solidFill>
              </a:rPr>
              <a:t>Fill in the blank</a:t>
            </a:r>
          </a:p>
        </p:txBody>
      </p:sp>
      <p:cxnSp>
        <p:nvCxnSpPr>
          <p:cNvPr id="22" name="Straight Connector 21">
            <a:extLst>
              <a:ext uri="{FF2B5EF4-FFF2-40B4-BE49-F238E27FC236}">
                <a16:creationId xmlns:a16="http://schemas.microsoft.com/office/drawing/2014/main" id="{FB48F168-3881-46DD-BE0B-A814F63FD4FB}"/>
              </a:ext>
              <a:ext uri="{C183D7F6-B498-43B3-948B-1728B52AA6E4}">
                <adec:decorative xmlns:adec="http://schemas.microsoft.com/office/drawing/2017/decorative" val="1"/>
              </a:ext>
            </a:extLst>
          </p:cNvPr>
          <p:cNvCxnSpPr/>
          <p:nvPr/>
        </p:nvCxnSpPr>
        <p:spPr>
          <a:xfrm>
            <a:off x="816087" y="4853381"/>
            <a:ext cx="2003313"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3" name="Object 22" descr="Concentration of O H minus = 3 times 10 raised to the negative tenth power molarity. ">
            <a:extLst>
              <a:ext uri="{FF2B5EF4-FFF2-40B4-BE49-F238E27FC236}">
                <a16:creationId xmlns:a16="http://schemas.microsoft.com/office/drawing/2014/main" id="{5EB9F3DB-F7A0-465F-A5D4-57AEB6D66F0B}"/>
              </a:ext>
            </a:extLst>
          </p:cNvPr>
          <p:cNvGraphicFramePr>
            <a:graphicFrameLocks noChangeAspect="1"/>
          </p:cNvGraphicFramePr>
          <p:nvPr>
            <p:extLst/>
          </p:nvPr>
        </p:nvGraphicFramePr>
        <p:xfrm>
          <a:off x="3138604" y="4461268"/>
          <a:ext cx="2613218" cy="567019"/>
        </p:xfrm>
        <a:graphic>
          <a:graphicData uri="http://schemas.openxmlformats.org/presentationml/2006/ole">
            <mc:AlternateContent xmlns:mc="http://schemas.openxmlformats.org/markup-compatibility/2006">
              <mc:Choice xmlns:v="urn:schemas-microsoft-com:vml" Requires="v">
                <p:oleObj spid="_x0000_s65542" name="Equation" r:id="rId5" imgW="2692080" imgH="583920" progId="Equation.DSMT4">
                  <p:embed/>
                </p:oleObj>
              </mc:Choice>
              <mc:Fallback>
                <p:oleObj name="Equation" r:id="rId5" imgW="2692080" imgH="583920" progId="Equation.DSMT4">
                  <p:embed/>
                  <p:pic>
                    <p:nvPicPr>
                      <p:cNvPr id="23" name="Object 22" descr="Concentration of O H minus = 3 times 10 raised to the negative tenth power molarity. ">
                        <a:extLst>
                          <a:ext uri="{FF2B5EF4-FFF2-40B4-BE49-F238E27FC236}">
                            <a16:creationId xmlns:a16="http://schemas.microsoft.com/office/drawing/2014/main" id="{5EB9F3DB-F7A0-465F-A5D4-57AEB6D66F0B}"/>
                          </a:ext>
                        </a:extLst>
                      </p:cNvPr>
                      <p:cNvPicPr/>
                      <p:nvPr/>
                    </p:nvPicPr>
                    <p:blipFill>
                      <a:blip r:embed="rId6"/>
                      <a:stretch>
                        <a:fillRect/>
                      </a:stretch>
                    </p:blipFill>
                    <p:spPr>
                      <a:xfrm>
                        <a:off x="3138604" y="4461268"/>
                        <a:ext cx="2613218" cy="567019"/>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63A5C47D-0B70-4EC9-9831-7063DC0B17B4}"/>
              </a:ext>
            </a:extLst>
          </p:cNvPr>
          <p:cNvSpPr>
            <a:spLocks noGrp="1"/>
          </p:cNvSpPr>
          <p:nvPr>
            <p:ph sz="quarter" idx="26"/>
          </p:nvPr>
        </p:nvSpPr>
        <p:spPr>
          <a:xfrm>
            <a:off x="454024" y="5198039"/>
            <a:ext cx="2619375" cy="404385"/>
          </a:xfrm>
        </p:spPr>
        <p:txBody>
          <a:bodyPr/>
          <a:lstStyle/>
          <a:p>
            <a:pPr marL="0" indent="0">
              <a:buNone/>
            </a:pPr>
            <a:r>
              <a:rPr lang="en-US" sz="2400" dirty="0">
                <a:solidFill>
                  <a:schemeClr val="tx2"/>
                </a:solidFill>
                <a:latin typeface="+mn-lt"/>
                <a:cs typeface="Arial" panose="020B0604020202020204" pitchFamily="34" charset="0"/>
              </a:rPr>
              <a:t>F.</a:t>
            </a:r>
            <a:r>
              <a:rPr lang="en-US" sz="2400" dirty="0">
                <a:latin typeface="+mn-lt"/>
                <a:cs typeface="Arial" panose="020B0604020202020204" pitchFamily="34" charset="0"/>
              </a:rPr>
              <a:t> </a:t>
            </a:r>
            <a:r>
              <a:rPr lang="en-US" sz="2400" dirty="0">
                <a:solidFill>
                  <a:schemeClr val="tx1"/>
                </a:solidFill>
              </a:rPr>
              <a:t>Fill in the blank</a:t>
            </a:r>
            <a:endParaRPr lang="en-US" sz="2400" dirty="0">
              <a:solidFill>
                <a:schemeClr val="tx1"/>
              </a:solidFill>
              <a:latin typeface="+mn-lt"/>
              <a:cs typeface="Arial" panose="020B0604020202020204" pitchFamily="34" charset="0"/>
            </a:endParaRPr>
          </a:p>
        </p:txBody>
      </p:sp>
      <p:cxnSp>
        <p:nvCxnSpPr>
          <p:cNvPr id="24" name="Straight Connector 23">
            <a:extLst>
              <a:ext uri="{FF2B5EF4-FFF2-40B4-BE49-F238E27FC236}">
                <a16:creationId xmlns:a16="http://schemas.microsoft.com/office/drawing/2014/main" id="{A8E8677D-489D-4339-A263-3BF6D14BCA58}"/>
              </a:ext>
              <a:ext uri="{C183D7F6-B498-43B3-948B-1728B52AA6E4}">
                <adec:decorative xmlns:adec="http://schemas.microsoft.com/office/drawing/2017/decorative" val="1"/>
              </a:ext>
            </a:extLst>
          </p:cNvPr>
          <p:cNvCxnSpPr/>
          <p:nvPr/>
        </p:nvCxnSpPr>
        <p:spPr>
          <a:xfrm>
            <a:off x="791507" y="5521971"/>
            <a:ext cx="2027893"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5" name="Object 24" descr="Concentration of H 3 O plus = 5 times 10 raised to the negative twelfth power. ">
            <a:extLst>
              <a:ext uri="{FF2B5EF4-FFF2-40B4-BE49-F238E27FC236}">
                <a16:creationId xmlns:a16="http://schemas.microsoft.com/office/drawing/2014/main" id="{897DF4B0-B4C9-454F-B40E-C0FA11B5E6CD}"/>
              </a:ext>
            </a:extLst>
          </p:cNvPr>
          <p:cNvGraphicFramePr>
            <a:graphicFrameLocks noChangeAspect="1"/>
          </p:cNvGraphicFramePr>
          <p:nvPr>
            <p:extLst/>
          </p:nvPr>
        </p:nvGraphicFramePr>
        <p:xfrm>
          <a:off x="3151396" y="5166358"/>
          <a:ext cx="2440152" cy="572689"/>
        </p:xfrm>
        <a:graphic>
          <a:graphicData uri="http://schemas.openxmlformats.org/presentationml/2006/ole">
            <mc:AlternateContent xmlns:mc="http://schemas.openxmlformats.org/markup-compatibility/2006">
              <mc:Choice xmlns:v="urn:schemas-microsoft-com:vml" Requires="v">
                <p:oleObj spid="_x0000_s65543" name="Equation" r:id="rId7" imgW="2489040" imgH="583920" progId="Equation.DSMT4">
                  <p:embed/>
                </p:oleObj>
              </mc:Choice>
              <mc:Fallback>
                <p:oleObj name="Equation" r:id="rId7" imgW="2489040" imgH="583920" progId="Equation.DSMT4">
                  <p:embed/>
                  <p:pic>
                    <p:nvPicPr>
                      <p:cNvPr id="25" name="Object 24" descr="Concentration of H 3 O plus = 5 times 10 raised to the negative twelfth power. ">
                        <a:extLst>
                          <a:ext uri="{FF2B5EF4-FFF2-40B4-BE49-F238E27FC236}">
                            <a16:creationId xmlns:a16="http://schemas.microsoft.com/office/drawing/2014/main" id="{897DF4B0-B4C9-454F-B40E-C0FA11B5E6CD}"/>
                          </a:ext>
                        </a:extLst>
                      </p:cNvPr>
                      <p:cNvPicPr/>
                      <p:nvPr/>
                    </p:nvPicPr>
                    <p:blipFill>
                      <a:blip r:embed="rId8"/>
                      <a:stretch>
                        <a:fillRect/>
                      </a:stretch>
                    </p:blipFill>
                    <p:spPr>
                      <a:xfrm>
                        <a:off x="3151396" y="5166358"/>
                        <a:ext cx="2440152" cy="572689"/>
                      </a:xfrm>
                      <a:prstGeom prst="rect">
                        <a:avLst/>
                      </a:prstGeom>
                    </p:spPr>
                  </p:pic>
                </p:oleObj>
              </mc:Fallback>
            </mc:AlternateContent>
          </a:graphicData>
        </a:graphic>
      </p:graphicFrame>
    </p:spTree>
    <p:extLst>
      <p:ext uri="{BB962C8B-B14F-4D97-AF65-F5344CB8AC3E}">
        <p14:creationId xmlns:p14="http://schemas.microsoft.com/office/powerpoint/2010/main" val="1932621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5A68-E310-49BE-B32A-BED298CE4A80}"/>
              </a:ext>
            </a:extLst>
          </p:cNvPr>
          <p:cNvSpPr>
            <a:spLocks noGrp="1"/>
          </p:cNvSpPr>
          <p:nvPr>
            <p:ph type="title"/>
          </p:nvPr>
        </p:nvSpPr>
        <p:spPr/>
        <p:txBody>
          <a:bodyPr/>
          <a:lstStyle/>
          <a:p>
            <a:r>
              <a:rPr lang="en-US" dirty="0"/>
              <a:t>Solution 1</a:t>
            </a:r>
          </a:p>
        </p:txBody>
      </p:sp>
      <p:sp>
        <p:nvSpPr>
          <p:cNvPr id="4" name="Content Placeholder 3">
            <a:extLst>
              <a:ext uri="{FF2B5EF4-FFF2-40B4-BE49-F238E27FC236}">
                <a16:creationId xmlns:a16="http://schemas.microsoft.com/office/drawing/2014/main" id="{2F6ADEA3-46BF-4BDD-B55D-F607A6F0E4BB}"/>
              </a:ext>
            </a:extLst>
          </p:cNvPr>
          <p:cNvSpPr>
            <a:spLocks noGrp="1"/>
          </p:cNvSpPr>
          <p:nvPr>
            <p:ph sz="quarter" idx="14"/>
          </p:nvPr>
        </p:nvSpPr>
        <p:spPr>
          <a:xfrm>
            <a:off x="454024" y="1494000"/>
            <a:ext cx="8031607" cy="404385"/>
          </a:xfrm>
        </p:spPr>
        <p:txBody>
          <a:bodyPr/>
          <a:lstStyle/>
          <a:p>
            <a:pPr marL="432" indent="0">
              <a:buNone/>
            </a:pPr>
            <a:r>
              <a:rPr lang="en-US" sz="2400" dirty="0"/>
              <a:t>Identify each solution as </a:t>
            </a:r>
            <a:r>
              <a:rPr lang="en-US" sz="2400" b="1" dirty="0"/>
              <a:t>acidic, basic,</a:t>
            </a:r>
            <a:r>
              <a:rPr lang="en-US" sz="2400" dirty="0"/>
              <a:t> or </a:t>
            </a:r>
            <a:r>
              <a:rPr lang="en-US" sz="2400" b="1" dirty="0"/>
              <a:t>neutral.</a:t>
            </a:r>
          </a:p>
        </p:txBody>
      </p:sp>
      <p:sp>
        <p:nvSpPr>
          <p:cNvPr id="5" name="Content Placeholder 4">
            <a:extLst>
              <a:ext uri="{FF2B5EF4-FFF2-40B4-BE49-F238E27FC236}">
                <a16:creationId xmlns:a16="http://schemas.microsoft.com/office/drawing/2014/main" id="{13841CC8-BB8C-4D64-B281-F7EB5BDF38D7}"/>
              </a:ext>
            </a:extLst>
          </p:cNvPr>
          <p:cNvSpPr>
            <a:spLocks noGrp="1"/>
          </p:cNvSpPr>
          <p:nvPr>
            <p:ph sz="quarter" idx="15"/>
          </p:nvPr>
        </p:nvSpPr>
        <p:spPr>
          <a:xfrm>
            <a:off x="457202" y="2181387"/>
            <a:ext cx="5321298" cy="404385"/>
          </a:xfrm>
        </p:spPr>
        <p:txBody>
          <a:bodyPr/>
          <a:lstStyle/>
          <a:p>
            <a:pPr marL="432" indent="0">
              <a:buNone/>
            </a:pPr>
            <a:r>
              <a:rPr lang="en-US" sz="2200" dirty="0">
                <a:solidFill>
                  <a:schemeClr val="tx2"/>
                </a:solidFill>
              </a:rPr>
              <a:t>A.</a:t>
            </a:r>
            <a:r>
              <a:rPr lang="en-US" sz="2200" dirty="0"/>
              <a:t> </a:t>
            </a:r>
            <a:r>
              <a:rPr lang="en-US" sz="2200" dirty="0">
                <a:solidFill>
                  <a:schemeClr val="tx1"/>
                </a:solidFill>
              </a:rPr>
              <a:t>Fill in the blank </a:t>
            </a:r>
            <a:r>
              <a:rPr lang="en-US" sz="2200" dirty="0"/>
              <a:t>H</a:t>
            </a:r>
            <a:r>
              <a:rPr lang="en-US" sz="100" dirty="0"/>
              <a:t> </a:t>
            </a:r>
            <a:r>
              <a:rPr lang="en-US" sz="2200" dirty="0"/>
              <a:t>C</a:t>
            </a:r>
            <a:r>
              <a:rPr lang="en-US" sz="100" dirty="0"/>
              <a:t> </a:t>
            </a:r>
            <a:r>
              <a:rPr lang="en-US" sz="2200" dirty="0"/>
              <a:t>l with a p</a:t>
            </a:r>
            <a:r>
              <a:rPr lang="en-US" sz="100" dirty="0"/>
              <a:t> </a:t>
            </a:r>
            <a:r>
              <a:rPr lang="en-US" sz="2200" dirty="0"/>
              <a:t>H = 1.5</a:t>
            </a:r>
          </a:p>
        </p:txBody>
      </p:sp>
      <p:cxnSp>
        <p:nvCxnSpPr>
          <p:cNvPr id="17" name="Straight Connector 16">
            <a:extLst>
              <a:ext uri="{FF2B5EF4-FFF2-40B4-BE49-F238E27FC236}">
                <a16:creationId xmlns:a16="http://schemas.microsoft.com/office/drawing/2014/main" id="{85B77270-9AB2-4FB3-9482-1F525DADB008}"/>
              </a:ext>
              <a:ext uri="{C183D7F6-B498-43B3-948B-1728B52AA6E4}">
                <adec:decorative xmlns:adec="http://schemas.microsoft.com/office/drawing/2017/decorative" val="1"/>
              </a:ext>
            </a:extLst>
          </p:cNvPr>
          <p:cNvCxnSpPr/>
          <p:nvPr/>
        </p:nvCxnSpPr>
        <p:spPr>
          <a:xfrm>
            <a:off x="825910" y="2532965"/>
            <a:ext cx="1815690"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529F1674-70C3-43B1-A160-367466E5C779}"/>
              </a:ext>
            </a:extLst>
          </p:cNvPr>
          <p:cNvSpPr>
            <a:spLocks noGrp="1"/>
          </p:cNvSpPr>
          <p:nvPr>
            <p:ph sz="quarter" idx="16"/>
          </p:nvPr>
        </p:nvSpPr>
        <p:spPr>
          <a:xfrm>
            <a:off x="7357970" y="2157469"/>
            <a:ext cx="960120" cy="426566"/>
          </a:xfrm>
        </p:spPr>
        <p:txBody>
          <a:bodyPr/>
          <a:lstStyle/>
          <a:p>
            <a:pPr marL="432" indent="0">
              <a:buNone/>
            </a:pPr>
            <a:r>
              <a:rPr lang="en-US" sz="2400" b="1" dirty="0"/>
              <a:t>acidic</a:t>
            </a:r>
          </a:p>
        </p:txBody>
      </p:sp>
      <p:sp>
        <p:nvSpPr>
          <p:cNvPr id="6" name="Content Placeholder 5">
            <a:extLst>
              <a:ext uri="{FF2B5EF4-FFF2-40B4-BE49-F238E27FC236}">
                <a16:creationId xmlns:a16="http://schemas.microsoft.com/office/drawing/2014/main" id="{52B4F4EB-A3C9-41DB-8A7A-2677EF369114}"/>
              </a:ext>
            </a:extLst>
          </p:cNvPr>
          <p:cNvSpPr>
            <a:spLocks noGrp="1"/>
          </p:cNvSpPr>
          <p:nvPr>
            <p:ph sz="quarter" idx="17"/>
          </p:nvPr>
        </p:nvSpPr>
        <p:spPr>
          <a:xfrm>
            <a:off x="454672" y="2803401"/>
            <a:ext cx="4409428" cy="404385"/>
          </a:xfrm>
        </p:spPr>
        <p:txBody>
          <a:bodyPr/>
          <a:lstStyle/>
          <a:p>
            <a:pPr marL="432" indent="0">
              <a:buNone/>
            </a:pPr>
            <a:r>
              <a:rPr lang="en-US" sz="2200" dirty="0">
                <a:solidFill>
                  <a:schemeClr val="tx2"/>
                </a:solidFill>
              </a:rPr>
              <a:t>B.</a:t>
            </a:r>
            <a:r>
              <a:rPr lang="en-US" sz="2200" dirty="0"/>
              <a:t> </a:t>
            </a:r>
            <a:r>
              <a:rPr lang="en-US" sz="2200" dirty="0">
                <a:solidFill>
                  <a:schemeClr val="tx1"/>
                </a:solidFill>
              </a:rPr>
              <a:t>Fill in the blank </a:t>
            </a:r>
            <a:r>
              <a:rPr lang="en-US" sz="2200" dirty="0"/>
              <a:t>pancreatic fluid,</a:t>
            </a:r>
          </a:p>
        </p:txBody>
      </p:sp>
      <p:cxnSp>
        <p:nvCxnSpPr>
          <p:cNvPr id="18" name="Straight Connector 17">
            <a:extLst>
              <a:ext uri="{FF2B5EF4-FFF2-40B4-BE49-F238E27FC236}">
                <a16:creationId xmlns:a16="http://schemas.microsoft.com/office/drawing/2014/main" id="{634580D4-91B1-4037-8B4D-9CC411A8B742}"/>
              </a:ext>
              <a:ext uri="{C183D7F6-B498-43B3-948B-1728B52AA6E4}">
                <adec:decorative xmlns:adec="http://schemas.microsoft.com/office/drawing/2017/decorative" val="1"/>
              </a:ext>
            </a:extLst>
          </p:cNvPr>
          <p:cNvCxnSpPr/>
          <p:nvPr/>
        </p:nvCxnSpPr>
        <p:spPr>
          <a:xfrm>
            <a:off x="816079" y="3157313"/>
            <a:ext cx="1825521"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19" name="Object 18" descr="Concentration of H 3 O plus = 1 times 10 raised to the negative eighth power molarity. ">
            <a:extLst>
              <a:ext uri="{FF2B5EF4-FFF2-40B4-BE49-F238E27FC236}">
                <a16:creationId xmlns:a16="http://schemas.microsoft.com/office/drawing/2014/main" id="{1C78FB94-9DE9-4D9F-9C06-4149276F4382}"/>
              </a:ext>
            </a:extLst>
          </p:cNvPr>
          <p:cNvGraphicFramePr>
            <a:graphicFrameLocks noChangeAspect="1"/>
          </p:cNvGraphicFramePr>
          <p:nvPr>
            <p:extLst/>
          </p:nvPr>
        </p:nvGraphicFramePr>
        <p:xfrm>
          <a:off x="5004553" y="2779100"/>
          <a:ext cx="2046730" cy="454830"/>
        </p:xfrm>
        <a:graphic>
          <a:graphicData uri="http://schemas.openxmlformats.org/presentationml/2006/ole">
            <mc:AlternateContent xmlns:mc="http://schemas.openxmlformats.org/markup-compatibility/2006">
              <mc:Choice xmlns:v="urn:schemas-microsoft-com:vml" Requires="v">
                <p:oleObj spid="_x0000_s66565" name="Equation" r:id="rId3" imgW="2628720" imgH="583920" progId="Equation.DSMT4">
                  <p:embed/>
                </p:oleObj>
              </mc:Choice>
              <mc:Fallback>
                <p:oleObj name="Equation" r:id="rId3" imgW="2628720" imgH="583920" progId="Equation.DSMT4">
                  <p:embed/>
                  <p:pic>
                    <p:nvPicPr>
                      <p:cNvPr id="19" name="Object 18" descr="Concentration of H 3 O plus = 1 times 10 raised to the negative eighth power molarity. ">
                        <a:extLst>
                          <a:ext uri="{FF2B5EF4-FFF2-40B4-BE49-F238E27FC236}">
                            <a16:creationId xmlns:a16="http://schemas.microsoft.com/office/drawing/2014/main" id="{1C78FB94-9DE9-4D9F-9C06-4149276F4382}"/>
                          </a:ext>
                        </a:extLst>
                      </p:cNvPr>
                      <p:cNvPicPr/>
                      <p:nvPr/>
                    </p:nvPicPr>
                    <p:blipFill>
                      <a:blip r:embed="rId4"/>
                      <a:stretch>
                        <a:fillRect/>
                      </a:stretch>
                    </p:blipFill>
                    <p:spPr>
                      <a:xfrm>
                        <a:off x="5004553" y="2779100"/>
                        <a:ext cx="2046730" cy="45483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DE547AE3-509A-4D2C-8B76-1C5E38486AB0}"/>
              </a:ext>
            </a:extLst>
          </p:cNvPr>
          <p:cNvSpPr>
            <a:spLocks noGrp="1"/>
          </p:cNvSpPr>
          <p:nvPr>
            <p:ph sz="quarter" idx="18"/>
          </p:nvPr>
        </p:nvSpPr>
        <p:spPr>
          <a:xfrm>
            <a:off x="7317552" y="2803401"/>
            <a:ext cx="1076640" cy="404385"/>
          </a:xfrm>
        </p:spPr>
        <p:txBody>
          <a:bodyPr/>
          <a:lstStyle/>
          <a:p>
            <a:pPr marL="432" indent="0">
              <a:buNone/>
            </a:pPr>
            <a:r>
              <a:rPr lang="en-US" sz="2400" b="1" dirty="0"/>
              <a:t>basic</a:t>
            </a:r>
          </a:p>
        </p:txBody>
      </p:sp>
      <p:sp>
        <p:nvSpPr>
          <p:cNvPr id="8" name="Content Placeholder 7">
            <a:extLst>
              <a:ext uri="{FF2B5EF4-FFF2-40B4-BE49-F238E27FC236}">
                <a16:creationId xmlns:a16="http://schemas.microsoft.com/office/drawing/2014/main" id="{1D9D0F08-95AE-4C41-8F33-94F8A69DCDF2}"/>
              </a:ext>
            </a:extLst>
          </p:cNvPr>
          <p:cNvSpPr>
            <a:spLocks noGrp="1"/>
          </p:cNvSpPr>
          <p:nvPr>
            <p:ph sz="quarter" idx="19"/>
          </p:nvPr>
        </p:nvSpPr>
        <p:spPr>
          <a:xfrm>
            <a:off x="457200" y="3420398"/>
            <a:ext cx="5689599" cy="404386"/>
          </a:xfrm>
        </p:spPr>
        <p:txBody>
          <a:bodyPr/>
          <a:lstStyle/>
          <a:p>
            <a:pPr marL="0" indent="0">
              <a:buNone/>
            </a:pPr>
            <a:r>
              <a:rPr lang="en-US" sz="2200" dirty="0">
                <a:solidFill>
                  <a:schemeClr val="tx2"/>
                </a:solidFill>
              </a:rPr>
              <a:t>C.</a:t>
            </a:r>
            <a:r>
              <a:rPr lang="en-US" sz="2200" dirty="0"/>
              <a:t> </a:t>
            </a:r>
            <a:r>
              <a:rPr lang="en-US" sz="2200" dirty="0">
                <a:solidFill>
                  <a:schemeClr val="tx1"/>
                </a:solidFill>
              </a:rPr>
              <a:t>Fill in the blank </a:t>
            </a:r>
            <a:r>
              <a:rPr lang="en-US" sz="2200" dirty="0"/>
              <a:t>Sprite soft drink, p</a:t>
            </a:r>
            <a:r>
              <a:rPr lang="en-US" sz="100" dirty="0"/>
              <a:t> </a:t>
            </a:r>
            <a:r>
              <a:rPr lang="en-US" sz="2200" dirty="0"/>
              <a:t>H = 3.0</a:t>
            </a:r>
          </a:p>
        </p:txBody>
      </p:sp>
      <p:cxnSp>
        <p:nvCxnSpPr>
          <p:cNvPr id="20" name="Straight Connector 19">
            <a:extLst>
              <a:ext uri="{FF2B5EF4-FFF2-40B4-BE49-F238E27FC236}">
                <a16:creationId xmlns:a16="http://schemas.microsoft.com/office/drawing/2014/main" id="{45C85E04-CB5C-4DC3-89FF-76623098545D}"/>
              </a:ext>
              <a:ext uri="{C183D7F6-B498-43B3-948B-1728B52AA6E4}">
                <adec:decorative xmlns:adec="http://schemas.microsoft.com/office/drawing/2017/decorative" val="1"/>
              </a:ext>
            </a:extLst>
          </p:cNvPr>
          <p:cNvCxnSpPr/>
          <p:nvPr/>
        </p:nvCxnSpPr>
        <p:spPr>
          <a:xfrm>
            <a:off x="835747" y="3752167"/>
            <a:ext cx="1805853"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F445190D-5C62-4368-BFAF-FBF599C3C6E5}"/>
              </a:ext>
            </a:extLst>
          </p:cNvPr>
          <p:cNvSpPr>
            <a:spLocks noGrp="1"/>
          </p:cNvSpPr>
          <p:nvPr>
            <p:ph sz="quarter" idx="20"/>
          </p:nvPr>
        </p:nvSpPr>
        <p:spPr>
          <a:xfrm>
            <a:off x="7317552" y="3427152"/>
            <a:ext cx="1122360" cy="422177"/>
          </a:xfrm>
        </p:spPr>
        <p:txBody>
          <a:bodyPr/>
          <a:lstStyle/>
          <a:p>
            <a:pPr marL="0" indent="0">
              <a:buNone/>
            </a:pPr>
            <a:r>
              <a:rPr lang="en-US" sz="2400" b="1" dirty="0"/>
              <a:t>acidic</a:t>
            </a:r>
          </a:p>
        </p:txBody>
      </p:sp>
      <p:sp>
        <p:nvSpPr>
          <p:cNvPr id="10" name="Content Placeholder 9">
            <a:extLst>
              <a:ext uri="{FF2B5EF4-FFF2-40B4-BE49-F238E27FC236}">
                <a16:creationId xmlns:a16="http://schemas.microsoft.com/office/drawing/2014/main" id="{238FDCD2-C2AB-476B-B80D-67D300E06D83}"/>
              </a:ext>
            </a:extLst>
          </p:cNvPr>
          <p:cNvSpPr>
            <a:spLocks noGrp="1"/>
          </p:cNvSpPr>
          <p:nvPr>
            <p:ph sz="quarter" idx="21"/>
          </p:nvPr>
        </p:nvSpPr>
        <p:spPr>
          <a:xfrm>
            <a:off x="457202" y="3971994"/>
            <a:ext cx="3619498" cy="404386"/>
          </a:xfrm>
        </p:spPr>
        <p:txBody>
          <a:bodyPr/>
          <a:lstStyle/>
          <a:p>
            <a:pPr marL="432" indent="0">
              <a:buNone/>
            </a:pPr>
            <a:r>
              <a:rPr lang="en-US" sz="2200" dirty="0">
                <a:solidFill>
                  <a:schemeClr val="tx2"/>
                </a:solidFill>
              </a:rPr>
              <a:t>D.</a:t>
            </a:r>
            <a:r>
              <a:rPr lang="en-US" sz="2200" dirty="0"/>
              <a:t> </a:t>
            </a:r>
            <a:r>
              <a:rPr lang="en-US" sz="2200" dirty="0">
                <a:solidFill>
                  <a:schemeClr val="tx1"/>
                </a:solidFill>
              </a:rPr>
              <a:t>Fill in the blank </a:t>
            </a:r>
            <a:r>
              <a:rPr lang="en-US" sz="2200" dirty="0"/>
              <a:t>p</a:t>
            </a:r>
            <a:r>
              <a:rPr lang="en-US" sz="100" dirty="0"/>
              <a:t> </a:t>
            </a:r>
            <a:r>
              <a:rPr lang="en-US" sz="2200" dirty="0"/>
              <a:t>H = 7.0</a:t>
            </a:r>
          </a:p>
        </p:txBody>
      </p:sp>
      <p:cxnSp>
        <p:nvCxnSpPr>
          <p:cNvPr id="21" name="Straight Connector 20">
            <a:extLst>
              <a:ext uri="{FF2B5EF4-FFF2-40B4-BE49-F238E27FC236}">
                <a16:creationId xmlns:a16="http://schemas.microsoft.com/office/drawing/2014/main" id="{9B631523-1312-49AA-8F02-A83410A7BAED}"/>
              </a:ext>
              <a:ext uri="{C183D7F6-B498-43B3-948B-1728B52AA6E4}">
                <adec:decorative xmlns:adec="http://schemas.microsoft.com/office/drawing/2017/decorative" val="1"/>
              </a:ext>
            </a:extLst>
          </p:cNvPr>
          <p:cNvCxnSpPr/>
          <p:nvPr/>
        </p:nvCxnSpPr>
        <p:spPr>
          <a:xfrm>
            <a:off x="840666" y="4288023"/>
            <a:ext cx="1800934"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Content Placeholder 10">
            <a:extLst>
              <a:ext uri="{FF2B5EF4-FFF2-40B4-BE49-F238E27FC236}">
                <a16:creationId xmlns:a16="http://schemas.microsoft.com/office/drawing/2014/main" id="{01A788AF-9CB3-4D7D-A6B6-527648285632}"/>
              </a:ext>
            </a:extLst>
          </p:cNvPr>
          <p:cNvSpPr>
            <a:spLocks noGrp="1"/>
          </p:cNvSpPr>
          <p:nvPr>
            <p:ph sz="quarter" idx="22"/>
          </p:nvPr>
        </p:nvSpPr>
        <p:spPr>
          <a:xfrm>
            <a:off x="7315199" y="3971994"/>
            <a:ext cx="1170433" cy="404386"/>
          </a:xfrm>
        </p:spPr>
        <p:txBody>
          <a:bodyPr/>
          <a:lstStyle/>
          <a:p>
            <a:pPr marL="432" indent="0">
              <a:buNone/>
            </a:pPr>
            <a:r>
              <a:rPr lang="en-US" sz="2400" b="1" dirty="0"/>
              <a:t>neutral</a:t>
            </a:r>
          </a:p>
        </p:txBody>
      </p:sp>
      <p:sp>
        <p:nvSpPr>
          <p:cNvPr id="12" name="Content Placeholder 11">
            <a:extLst>
              <a:ext uri="{FF2B5EF4-FFF2-40B4-BE49-F238E27FC236}">
                <a16:creationId xmlns:a16="http://schemas.microsoft.com/office/drawing/2014/main" id="{23DC4B9C-5DA5-453F-9981-BE721C48E7CA}"/>
              </a:ext>
            </a:extLst>
          </p:cNvPr>
          <p:cNvSpPr>
            <a:spLocks noGrp="1"/>
          </p:cNvSpPr>
          <p:nvPr>
            <p:ph sz="quarter" idx="23"/>
          </p:nvPr>
        </p:nvSpPr>
        <p:spPr>
          <a:xfrm>
            <a:off x="457202" y="4527362"/>
            <a:ext cx="2451098" cy="459588"/>
          </a:xfrm>
        </p:spPr>
        <p:txBody>
          <a:bodyPr/>
          <a:lstStyle/>
          <a:p>
            <a:pPr marL="432" indent="0">
              <a:buNone/>
            </a:pPr>
            <a:r>
              <a:rPr lang="en-US" sz="2200" dirty="0">
                <a:solidFill>
                  <a:schemeClr val="tx2"/>
                </a:solidFill>
              </a:rPr>
              <a:t>E.</a:t>
            </a:r>
            <a:r>
              <a:rPr lang="en-US" sz="2200" dirty="0"/>
              <a:t> </a:t>
            </a:r>
            <a:r>
              <a:rPr lang="en-US" sz="2200" dirty="0">
                <a:solidFill>
                  <a:schemeClr val="tx1"/>
                </a:solidFill>
              </a:rPr>
              <a:t>Fill in the blank</a:t>
            </a:r>
          </a:p>
        </p:txBody>
      </p:sp>
      <p:cxnSp>
        <p:nvCxnSpPr>
          <p:cNvPr id="22" name="Straight Connector 21">
            <a:extLst>
              <a:ext uri="{FF2B5EF4-FFF2-40B4-BE49-F238E27FC236}">
                <a16:creationId xmlns:a16="http://schemas.microsoft.com/office/drawing/2014/main" id="{FB48F168-3881-46DD-BE0B-A814F63FD4FB}"/>
              </a:ext>
              <a:ext uri="{C183D7F6-B498-43B3-948B-1728B52AA6E4}">
                <adec:decorative xmlns:adec="http://schemas.microsoft.com/office/drawing/2017/decorative" val="1"/>
              </a:ext>
            </a:extLst>
          </p:cNvPr>
          <p:cNvCxnSpPr/>
          <p:nvPr/>
        </p:nvCxnSpPr>
        <p:spPr>
          <a:xfrm>
            <a:off x="816087" y="4853381"/>
            <a:ext cx="1825513"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3" name="Object 22" descr="Concentration of O H minus = 3 times 10 raised to the negative tenth power molarity. ">
            <a:extLst>
              <a:ext uri="{FF2B5EF4-FFF2-40B4-BE49-F238E27FC236}">
                <a16:creationId xmlns:a16="http://schemas.microsoft.com/office/drawing/2014/main" id="{5EB9F3DB-F7A0-465F-A5D4-57AEB6D66F0B}"/>
              </a:ext>
            </a:extLst>
          </p:cNvPr>
          <p:cNvGraphicFramePr>
            <a:graphicFrameLocks noChangeAspect="1"/>
          </p:cNvGraphicFramePr>
          <p:nvPr>
            <p:extLst/>
          </p:nvPr>
        </p:nvGraphicFramePr>
        <p:xfrm>
          <a:off x="3114130" y="4474341"/>
          <a:ext cx="2375654" cy="515472"/>
        </p:xfrm>
        <a:graphic>
          <a:graphicData uri="http://schemas.openxmlformats.org/presentationml/2006/ole">
            <mc:AlternateContent xmlns:mc="http://schemas.openxmlformats.org/markup-compatibility/2006">
              <mc:Choice xmlns:v="urn:schemas-microsoft-com:vml" Requires="v">
                <p:oleObj spid="_x0000_s66566" name="Equation" r:id="rId5" imgW="2692080" imgH="583920" progId="Equation.DSMT4">
                  <p:embed/>
                </p:oleObj>
              </mc:Choice>
              <mc:Fallback>
                <p:oleObj name="Equation" r:id="rId5" imgW="2692080" imgH="583920" progId="Equation.DSMT4">
                  <p:embed/>
                  <p:pic>
                    <p:nvPicPr>
                      <p:cNvPr id="23" name="Object 22" descr="Concentration of O H minus = 3 times 10 raised to the negative tenth power molarity. ">
                        <a:extLst>
                          <a:ext uri="{FF2B5EF4-FFF2-40B4-BE49-F238E27FC236}">
                            <a16:creationId xmlns:a16="http://schemas.microsoft.com/office/drawing/2014/main" id="{5EB9F3DB-F7A0-465F-A5D4-57AEB6D66F0B}"/>
                          </a:ext>
                        </a:extLst>
                      </p:cNvPr>
                      <p:cNvPicPr/>
                      <p:nvPr/>
                    </p:nvPicPr>
                    <p:blipFill>
                      <a:blip r:embed="rId6"/>
                      <a:stretch>
                        <a:fillRect/>
                      </a:stretch>
                    </p:blipFill>
                    <p:spPr>
                      <a:xfrm>
                        <a:off x="3114130" y="4474341"/>
                        <a:ext cx="2375654" cy="515472"/>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A8B7F590-CB17-48BB-96A0-1423CD0CC06F}"/>
              </a:ext>
            </a:extLst>
          </p:cNvPr>
          <p:cNvSpPr>
            <a:spLocks noGrp="1"/>
          </p:cNvSpPr>
          <p:nvPr>
            <p:ph sz="quarter" idx="24"/>
          </p:nvPr>
        </p:nvSpPr>
        <p:spPr>
          <a:xfrm>
            <a:off x="7317552" y="4548297"/>
            <a:ext cx="1076640" cy="407161"/>
          </a:xfrm>
        </p:spPr>
        <p:txBody>
          <a:bodyPr/>
          <a:lstStyle/>
          <a:p>
            <a:pPr marL="0" indent="0">
              <a:buNone/>
            </a:pPr>
            <a:r>
              <a:rPr lang="en-US" sz="2400" b="1" dirty="0"/>
              <a:t>acidic</a:t>
            </a:r>
          </a:p>
        </p:txBody>
      </p:sp>
      <p:sp>
        <p:nvSpPr>
          <p:cNvPr id="14" name="Content Placeholder 13">
            <a:extLst>
              <a:ext uri="{FF2B5EF4-FFF2-40B4-BE49-F238E27FC236}">
                <a16:creationId xmlns:a16="http://schemas.microsoft.com/office/drawing/2014/main" id="{9671BD47-8525-4B53-85F4-339A91237EE9}"/>
              </a:ext>
            </a:extLst>
          </p:cNvPr>
          <p:cNvSpPr>
            <a:spLocks noGrp="1"/>
          </p:cNvSpPr>
          <p:nvPr>
            <p:ph sz="quarter" idx="25"/>
          </p:nvPr>
        </p:nvSpPr>
        <p:spPr>
          <a:xfrm>
            <a:off x="452436" y="5198400"/>
            <a:ext cx="2354263" cy="421317"/>
          </a:xfrm>
        </p:spPr>
        <p:txBody>
          <a:bodyPr/>
          <a:lstStyle/>
          <a:p>
            <a:pPr marL="0" indent="0">
              <a:buNone/>
            </a:pPr>
            <a:r>
              <a:rPr lang="en-US" sz="2200" dirty="0">
                <a:solidFill>
                  <a:schemeClr val="tx2"/>
                </a:solidFill>
                <a:latin typeface="+mn-lt"/>
                <a:cs typeface="Arial" panose="020B0604020202020204" pitchFamily="34" charset="0"/>
              </a:rPr>
              <a:t>F.</a:t>
            </a:r>
            <a:r>
              <a:rPr lang="en-US" sz="2200" dirty="0">
                <a:latin typeface="+mn-lt"/>
                <a:cs typeface="Arial" panose="020B0604020202020204" pitchFamily="34" charset="0"/>
              </a:rPr>
              <a:t> </a:t>
            </a:r>
            <a:r>
              <a:rPr lang="en-US" sz="2200" dirty="0">
                <a:solidFill>
                  <a:schemeClr val="tx1"/>
                </a:solidFill>
                <a:latin typeface="+mn-lt"/>
              </a:rPr>
              <a:t>Fill in the blank</a:t>
            </a:r>
            <a:endParaRPr lang="en-US" sz="2200" dirty="0">
              <a:solidFill>
                <a:schemeClr val="tx1"/>
              </a:solidFill>
              <a:latin typeface="+mn-lt"/>
              <a:cs typeface="Arial" panose="020B0604020202020204" pitchFamily="34" charset="0"/>
            </a:endParaRPr>
          </a:p>
        </p:txBody>
      </p:sp>
      <p:cxnSp>
        <p:nvCxnSpPr>
          <p:cNvPr id="24" name="Straight Connector 23">
            <a:extLst>
              <a:ext uri="{FF2B5EF4-FFF2-40B4-BE49-F238E27FC236}">
                <a16:creationId xmlns:a16="http://schemas.microsoft.com/office/drawing/2014/main" id="{A8E8677D-489D-4339-A263-3BF6D14BCA58}"/>
              </a:ext>
              <a:ext uri="{C183D7F6-B498-43B3-948B-1728B52AA6E4}">
                <adec:decorative xmlns:adec="http://schemas.microsoft.com/office/drawing/2017/decorative" val="1"/>
              </a:ext>
            </a:extLst>
          </p:cNvPr>
          <p:cNvCxnSpPr/>
          <p:nvPr/>
        </p:nvCxnSpPr>
        <p:spPr>
          <a:xfrm>
            <a:off x="791507" y="5521971"/>
            <a:ext cx="1850093" cy="0"/>
          </a:xfrm>
          <a:prstGeom prst="line">
            <a:avLst/>
          </a:prstGeom>
          <a:ln w="19050"/>
        </p:spPr>
        <p:style>
          <a:lnRef idx="1">
            <a:schemeClr val="dk1"/>
          </a:lnRef>
          <a:fillRef idx="0">
            <a:schemeClr val="dk1"/>
          </a:fillRef>
          <a:effectRef idx="0">
            <a:schemeClr val="dk1"/>
          </a:effectRef>
          <a:fontRef idx="minor">
            <a:schemeClr val="tx1"/>
          </a:fontRef>
        </p:style>
      </p:cxnSp>
      <p:graphicFrame>
        <p:nvGraphicFramePr>
          <p:cNvPr id="25" name="Object 24" descr="Concentration of H 3 O plus = 5 times 10 raised to the negative twelfth power. ">
            <a:extLst>
              <a:ext uri="{FF2B5EF4-FFF2-40B4-BE49-F238E27FC236}">
                <a16:creationId xmlns:a16="http://schemas.microsoft.com/office/drawing/2014/main" id="{897DF4B0-B4C9-454F-B40E-C0FA11B5E6CD}"/>
              </a:ext>
            </a:extLst>
          </p:cNvPr>
          <p:cNvGraphicFramePr>
            <a:graphicFrameLocks noChangeAspect="1"/>
          </p:cNvGraphicFramePr>
          <p:nvPr>
            <p:extLst/>
          </p:nvPr>
        </p:nvGraphicFramePr>
        <p:xfrm>
          <a:off x="3130038" y="5182266"/>
          <a:ext cx="2196356" cy="515472"/>
        </p:xfrm>
        <a:graphic>
          <a:graphicData uri="http://schemas.openxmlformats.org/presentationml/2006/ole">
            <mc:AlternateContent xmlns:mc="http://schemas.openxmlformats.org/markup-compatibility/2006">
              <mc:Choice xmlns:v="urn:schemas-microsoft-com:vml" Requires="v">
                <p:oleObj spid="_x0000_s66567" name="Equation" r:id="rId7" imgW="2489040" imgH="583920" progId="Equation.DSMT4">
                  <p:embed/>
                </p:oleObj>
              </mc:Choice>
              <mc:Fallback>
                <p:oleObj name="Equation" r:id="rId7" imgW="2489040" imgH="583920" progId="Equation.DSMT4">
                  <p:embed/>
                  <p:pic>
                    <p:nvPicPr>
                      <p:cNvPr id="25" name="Object 24" descr="Concentration of H 3 O plus = 5 times 10 raised to the negative twelfth power. ">
                        <a:extLst>
                          <a:ext uri="{FF2B5EF4-FFF2-40B4-BE49-F238E27FC236}">
                            <a16:creationId xmlns:a16="http://schemas.microsoft.com/office/drawing/2014/main" id="{897DF4B0-B4C9-454F-B40E-C0FA11B5E6CD}"/>
                          </a:ext>
                        </a:extLst>
                      </p:cNvPr>
                      <p:cNvPicPr/>
                      <p:nvPr/>
                    </p:nvPicPr>
                    <p:blipFill>
                      <a:blip r:embed="rId8"/>
                      <a:stretch>
                        <a:fillRect/>
                      </a:stretch>
                    </p:blipFill>
                    <p:spPr>
                      <a:xfrm>
                        <a:off x="3130038" y="5182266"/>
                        <a:ext cx="2196356" cy="515472"/>
                      </a:xfrm>
                      <a:prstGeom prst="rect">
                        <a:avLst/>
                      </a:prstGeom>
                    </p:spPr>
                  </p:pic>
                </p:oleObj>
              </mc:Fallback>
            </mc:AlternateContent>
          </a:graphicData>
        </a:graphic>
      </p:graphicFrame>
      <p:sp>
        <p:nvSpPr>
          <p:cNvPr id="15" name="Content Placeholder 14">
            <a:extLst>
              <a:ext uri="{FF2B5EF4-FFF2-40B4-BE49-F238E27FC236}">
                <a16:creationId xmlns:a16="http://schemas.microsoft.com/office/drawing/2014/main" id="{63A5C47D-0B70-4EC9-9831-7063DC0B17B4}"/>
              </a:ext>
            </a:extLst>
          </p:cNvPr>
          <p:cNvSpPr>
            <a:spLocks noGrp="1"/>
          </p:cNvSpPr>
          <p:nvPr>
            <p:ph sz="quarter" idx="26"/>
          </p:nvPr>
        </p:nvSpPr>
        <p:spPr>
          <a:xfrm>
            <a:off x="7315199" y="5166358"/>
            <a:ext cx="924382" cy="404385"/>
          </a:xfrm>
        </p:spPr>
        <p:txBody>
          <a:bodyPr/>
          <a:lstStyle/>
          <a:p>
            <a:pPr marL="0" indent="0">
              <a:buNone/>
            </a:pPr>
            <a:r>
              <a:rPr lang="en-US" sz="2400" b="1" dirty="0">
                <a:latin typeface="+mn-lt"/>
              </a:rPr>
              <a:t>basic</a:t>
            </a:r>
          </a:p>
        </p:txBody>
      </p:sp>
    </p:spTree>
    <p:extLst>
      <p:ext uri="{BB962C8B-B14F-4D97-AF65-F5344CB8AC3E}">
        <p14:creationId xmlns:p14="http://schemas.microsoft.com/office/powerpoint/2010/main" val="2617915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5204-A27B-4483-A885-CE251C4BB7A7}"/>
              </a:ext>
            </a:extLst>
          </p:cNvPr>
          <p:cNvSpPr>
            <a:spLocks noGrp="1"/>
          </p:cNvSpPr>
          <p:nvPr>
            <p:ph type="title"/>
          </p:nvPr>
        </p:nvSpPr>
        <p:spPr/>
        <p:txBody>
          <a:bodyPr/>
          <a:lstStyle/>
          <a:p>
            <a:r>
              <a:rPr lang="en-US" dirty="0"/>
              <a:t>Calculating the p</a:t>
            </a:r>
            <a:r>
              <a:rPr lang="en-US" sz="100" dirty="0"/>
              <a:t> </a:t>
            </a:r>
            <a:r>
              <a:rPr lang="en-US" dirty="0"/>
              <a:t>H of Solutions</a:t>
            </a:r>
          </a:p>
        </p:txBody>
      </p:sp>
      <p:pic>
        <p:nvPicPr>
          <p:cNvPr id="16" name="Content Placeholder 15" descr="Key math skill, calculating p h from 5 3 o +.">
            <a:extLst>
              <a:ext uri="{FF2B5EF4-FFF2-40B4-BE49-F238E27FC236}">
                <a16:creationId xmlns:a16="http://schemas.microsoft.com/office/drawing/2014/main" id="{83E13C3F-39BC-4A35-B803-A9B3E4AC1268}"/>
              </a:ext>
            </a:extLst>
          </p:cNvPr>
          <p:cNvPicPr>
            <a:picLocks noGrp="1" noChangeAspect="1"/>
          </p:cNvPicPr>
          <p:nvPr>
            <p:ph sz="quarter" idx="16"/>
          </p:nvPr>
        </p:nvPicPr>
        <p:blipFill>
          <a:blip r:embed="rId3"/>
          <a:stretch>
            <a:fillRect/>
          </a:stretch>
        </p:blipFill>
        <p:spPr>
          <a:xfrm>
            <a:off x="457200" y="1555200"/>
            <a:ext cx="2804403" cy="658425"/>
          </a:xfrm>
          <a:prstGeom prst="rect">
            <a:avLst/>
          </a:prstGeom>
        </p:spPr>
      </p:pic>
      <p:sp>
        <p:nvSpPr>
          <p:cNvPr id="3" name="Content Placeholder 2">
            <a:extLst>
              <a:ext uri="{FF2B5EF4-FFF2-40B4-BE49-F238E27FC236}">
                <a16:creationId xmlns:a16="http://schemas.microsoft.com/office/drawing/2014/main" id="{E8D13CD8-ACF1-45F1-A549-7DD0BBF46969}"/>
              </a:ext>
            </a:extLst>
          </p:cNvPr>
          <p:cNvSpPr>
            <a:spLocks noGrp="1"/>
          </p:cNvSpPr>
          <p:nvPr>
            <p:ph sz="quarter" idx="14"/>
          </p:nvPr>
        </p:nvSpPr>
        <p:spPr>
          <a:xfrm>
            <a:off x="457200" y="2278349"/>
            <a:ext cx="8229600" cy="396000"/>
          </a:xfrm>
        </p:spPr>
        <p:txBody>
          <a:bodyPr/>
          <a:lstStyle/>
          <a:p>
            <a:pPr marL="432" indent="0">
              <a:buNone/>
            </a:pPr>
            <a:r>
              <a:rPr lang="en-US" sz="2200" dirty="0"/>
              <a:t>The p</a:t>
            </a:r>
            <a:r>
              <a:rPr lang="en-US" sz="100" dirty="0"/>
              <a:t> </a:t>
            </a:r>
            <a:r>
              <a:rPr lang="en-US" sz="2200" dirty="0"/>
              <a:t>H scale</a:t>
            </a:r>
          </a:p>
        </p:txBody>
      </p:sp>
      <p:sp>
        <p:nvSpPr>
          <p:cNvPr id="10" name="Content Placeholder 9">
            <a:extLst>
              <a:ext uri="{FF2B5EF4-FFF2-40B4-BE49-F238E27FC236}">
                <a16:creationId xmlns:a16="http://schemas.microsoft.com/office/drawing/2014/main" id="{036446E9-FE98-4D5C-817C-A0FDDA7AAF19}"/>
              </a:ext>
            </a:extLst>
          </p:cNvPr>
          <p:cNvSpPr>
            <a:spLocks noGrp="1"/>
          </p:cNvSpPr>
          <p:nvPr>
            <p:ph sz="quarter" idx="15"/>
          </p:nvPr>
        </p:nvSpPr>
        <p:spPr>
          <a:xfrm>
            <a:off x="457200" y="2747247"/>
            <a:ext cx="5943600" cy="396000"/>
          </a:xfrm>
        </p:spPr>
        <p:txBody>
          <a:bodyPr/>
          <a:lstStyle/>
          <a:p>
            <a:r>
              <a:rPr lang="en-IN" sz="2200" dirty="0"/>
              <a:t>is a logarithmic scale that corresponds to the</a:t>
            </a:r>
            <a:endParaRPr lang="en-US" sz="2200" dirty="0"/>
          </a:p>
        </p:txBody>
      </p:sp>
      <p:graphicFrame>
        <p:nvGraphicFramePr>
          <p:cNvPr id="17" name="Object 16" descr="concentration H sub 3 O super plus of">
            <a:extLst>
              <a:ext uri="{FF2B5EF4-FFF2-40B4-BE49-F238E27FC236}">
                <a16:creationId xmlns:a16="http://schemas.microsoft.com/office/drawing/2014/main" id="{5DD526B1-DECA-4CF8-BBDA-C42AC53CAF9B}"/>
              </a:ext>
            </a:extLst>
          </p:cNvPr>
          <p:cNvGraphicFramePr>
            <a:graphicFrameLocks noChangeAspect="1"/>
          </p:cNvGraphicFramePr>
          <p:nvPr>
            <p:extLst/>
          </p:nvPr>
        </p:nvGraphicFramePr>
        <p:xfrm>
          <a:off x="6528191" y="2725923"/>
          <a:ext cx="1121711" cy="406774"/>
        </p:xfrm>
        <a:graphic>
          <a:graphicData uri="http://schemas.openxmlformats.org/presentationml/2006/ole">
            <mc:AlternateContent xmlns:mc="http://schemas.openxmlformats.org/markup-compatibility/2006">
              <mc:Choice xmlns:v="urn:schemas-microsoft-com:vml" Requires="v">
                <p:oleObj spid="_x0000_s67592" name="Equation" r:id="rId4" imgW="1155600" imgH="419040" progId="Equation.DSMT4">
                  <p:embed/>
                </p:oleObj>
              </mc:Choice>
              <mc:Fallback>
                <p:oleObj name="Equation" r:id="rId4" imgW="1155600" imgH="419040" progId="Equation.DSMT4">
                  <p:embed/>
                  <p:pic>
                    <p:nvPicPr>
                      <p:cNvPr id="17" name="Object 16" descr="concentration H sub 3 O super plus of">
                        <a:extLst>
                          <a:ext uri="{FF2B5EF4-FFF2-40B4-BE49-F238E27FC236}">
                            <a16:creationId xmlns:a16="http://schemas.microsoft.com/office/drawing/2014/main" id="{5DD526B1-DECA-4CF8-BBDA-C42AC53CAF9B}"/>
                          </a:ext>
                        </a:extLst>
                      </p:cNvPr>
                      <p:cNvPicPr/>
                      <p:nvPr/>
                    </p:nvPicPr>
                    <p:blipFill>
                      <a:blip r:embed="rId5"/>
                      <a:stretch>
                        <a:fillRect/>
                      </a:stretch>
                    </p:blipFill>
                    <p:spPr>
                      <a:xfrm>
                        <a:off x="6528191" y="2725923"/>
                        <a:ext cx="1121711" cy="406774"/>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EA7FBCB-E1F3-418A-A710-B75D181C8E17}"/>
              </a:ext>
            </a:extLst>
          </p:cNvPr>
          <p:cNvSpPr>
            <a:spLocks noGrp="1"/>
          </p:cNvSpPr>
          <p:nvPr>
            <p:ph sz="quarter" idx="17"/>
          </p:nvPr>
        </p:nvSpPr>
        <p:spPr>
          <a:xfrm>
            <a:off x="457200" y="3212550"/>
            <a:ext cx="8229600" cy="396000"/>
          </a:xfrm>
          <a:noFill/>
          <a:ln>
            <a:noFill/>
          </a:ln>
        </p:spPr>
        <p:txBody>
          <a:bodyPr lIns="0" tIns="0" rIns="0" bIns="0" anchor="t" anchorCtr="0"/>
          <a:lstStyle/>
          <a:p>
            <a:pPr indent="0">
              <a:buNone/>
            </a:pPr>
            <a:r>
              <a:rPr lang="en-IN" sz="2200" dirty="0"/>
              <a:t>aqueous solutions.</a:t>
            </a:r>
          </a:p>
        </p:txBody>
      </p:sp>
      <p:sp>
        <p:nvSpPr>
          <p:cNvPr id="6" name="Content Placeholder 5">
            <a:extLst>
              <a:ext uri="{FF2B5EF4-FFF2-40B4-BE49-F238E27FC236}">
                <a16:creationId xmlns:a16="http://schemas.microsoft.com/office/drawing/2014/main" id="{CC0C0C07-32B2-4B5A-8B6D-5192D91559AB}"/>
              </a:ext>
            </a:extLst>
          </p:cNvPr>
          <p:cNvSpPr>
            <a:spLocks noGrp="1"/>
          </p:cNvSpPr>
          <p:nvPr>
            <p:ph sz="quarter" idx="18"/>
          </p:nvPr>
        </p:nvSpPr>
        <p:spPr>
          <a:xfrm>
            <a:off x="457200" y="3677853"/>
            <a:ext cx="5448732" cy="396000"/>
          </a:xfrm>
          <a:noFill/>
          <a:ln>
            <a:noFill/>
          </a:ln>
        </p:spPr>
        <p:txBody>
          <a:bodyPr lIns="0" tIns="0" rIns="0" bIns="0" anchor="t" anchorCtr="0"/>
          <a:lstStyle/>
          <a:p>
            <a:r>
              <a:rPr lang="en-IN" sz="2200" dirty="0"/>
              <a:t>is the negative logarithm (base 10) of the</a:t>
            </a:r>
          </a:p>
        </p:txBody>
      </p:sp>
      <p:graphicFrame>
        <p:nvGraphicFramePr>
          <p:cNvPr id="18" name="Object 17" descr="concentration H sub 3 O super plus">
            <a:extLst>
              <a:ext uri="{FF2B5EF4-FFF2-40B4-BE49-F238E27FC236}">
                <a16:creationId xmlns:a16="http://schemas.microsoft.com/office/drawing/2014/main" id="{6F03F798-4117-48DD-8BB8-F753327264BA}"/>
              </a:ext>
            </a:extLst>
          </p:cNvPr>
          <p:cNvGraphicFramePr>
            <a:graphicFrameLocks noChangeAspect="1"/>
          </p:cNvGraphicFramePr>
          <p:nvPr>
            <p:extLst/>
          </p:nvPr>
        </p:nvGraphicFramePr>
        <p:xfrm>
          <a:off x="6028948" y="3654477"/>
          <a:ext cx="781805" cy="390902"/>
        </p:xfrm>
        <a:graphic>
          <a:graphicData uri="http://schemas.openxmlformats.org/presentationml/2006/ole">
            <mc:AlternateContent xmlns:mc="http://schemas.openxmlformats.org/markup-compatibility/2006">
              <mc:Choice xmlns:v="urn:schemas-microsoft-com:vml" Requires="v">
                <p:oleObj spid="_x0000_s67593" name="Equation" r:id="rId6" imgW="838080" imgH="419040" progId="Equation.DSMT4">
                  <p:embed/>
                </p:oleObj>
              </mc:Choice>
              <mc:Fallback>
                <p:oleObj name="Equation" r:id="rId6" imgW="838080" imgH="419040" progId="Equation.DSMT4">
                  <p:embed/>
                  <p:pic>
                    <p:nvPicPr>
                      <p:cNvPr id="18" name="Object 17" descr="concentration H sub 3 O super plus">
                        <a:extLst>
                          <a:ext uri="{FF2B5EF4-FFF2-40B4-BE49-F238E27FC236}">
                            <a16:creationId xmlns:a16="http://schemas.microsoft.com/office/drawing/2014/main" id="{6F03F798-4117-48DD-8BB8-F753327264BA}"/>
                          </a:ext>
                        </a:extLst>
                      </p:cNvPr>
                      <p:cNvPicPr/>
                      <p:nvPr/>
                    </p:nvPicPr>
                    <p:blipFill>
                      <a:blip r:embed="rId7"/>
                      <a:stretch>
                        <a:fillRect/>
                      </a:stretch>
                    </p:blipFill>
                    <p:spPr>
                      <a:xfrm>
                        <a:off x="6028948" y="3654477"/>
                        <a:ext cx="781805" cy="390902"/>
                      </a:xfrm>
                      <a:prstGeom prst="rect">
                        <a:avLst/>
                      </a:prstGeom>
                    </p:spPr>
                  </p:pic>
                </p:oleObj>
              </mc:Fallback>
            </mc:AlternateContent>
          </a:graphicData>
        </a:graphic>
      </p:graphicFrame>
      <p:graphicFrame>
        <p:nvGraphicFramePr>
          <p:cNvPr id="19" name="Object 18" descr="p H = negative log concentration H sub 3 O super plus">
            <a:extLst>
              <a:ext uri="{FF2B5EF4-FFF2-40B4-BE49-F238E27FC236}">
                <a16:creationId xmlns:a16="http://schemas.microsoft.com/office/drawing/2014/main" id="{B6CCA8C3-8029-4339-9927-5201E1BFED2F}"/>
              </a:ext>
            </a:extLst>
          </p:cNvPr>
          <p:cNvGraphicFramePr>
            <a:graphicFrameLocks noChangeAspect="1"/>
          </p:cNvGraphicFramePr>
          <p:nvPr>
            <p:extLst/>
          </p:nvPr>
        </p:nvGraphicFramePr>
        <p:xfrm>
          <a:off x="3143250" y="4122738"/>
          <a:ext cx="2019300" cy="419100"/>
        </p:xfrm>
        <a:graphic>
          <a:graphicData uri="http://schemas.openxmlformats.org/presentationml/2006/ole">
            <mc:AlternateContent xmlns:mc="http://schemas.openxmlformats.org/markup-compatibility/2006">
              <mc:Choice xmlns:v="urn:schemas-microsoft-com:vml" Requires="v">
                <p:oleObj spid="_x0000_s67594" name="Equation" r:id="rId8" imgW="2019240" imgH="419040" progId="Equation.DSMT4">
                  <p:embed/>
                </p:oleObj>
              </mc:Choice>
              <mc:Fallback>
                <p:oleObj name="Equation" r:id="rId8" imgW="2019240" imgH="419040" progId="Equation.DSMT4">
                  <p:embed/>
                  <p:pic>
                    <p:nvPicPr>
                      <p:cNvPr id="19" name="Object 18" descr="p H = negative log concentration H sub 3 O super plus">
                        <a:extLst>
                          <a:ext uri="{FF2B5EF4-FFF2-40B4-BE49-F238E27FC236}">
                            <a16:creationId xmlns:a16="http://schemas.microsoft.com/office/drawing/2014/main" id="{B6CCA8C3-8029-4339-9927-5201E1BFED2F}"/>
                          </a:ext>
                        </a:extLst>
                      </p:cNvPr>
                      <p:cNvPicPr/>
                      <p:nvPr/>
                    </p:nvPicPr>
                    <p:blipFill>
                      <a:blip r:embed="rId9"/>
                      <a:stretch>
                        <a:fillRect/>
                      </a:stretch>
                    </p:blipFill>
                    <p:spPr>
                      <a:xfrm>
                        <a:off x="3143250" y="4122738"/>
                        <a:ext cx="2019300" cy="4191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4E871797-39DD-41A5-928A-71B1AAD1D30C}"/>
              </a:ext>
            </a:extLst>
          </p:cNvPr>
          <p:cNvSpPr>
            <a:spLocks noGrp="1"/>
          </p:cNvSpPr>
          <p:nvPr>
            <p:ph sz="quarter" idx="19"/>
          </p:nvPr>
        </p:nvSpPr>
        <p:spPr>
          <a:xfrm>
            <a:off x="457200" y="4632648"/>
            <a:ext cx="8229600" cy="396000"/>
          </a:xfrm>
          <a:noFill/>
          <a:ln>
            <a:noFill/>
          </a:ln>
        </p:spPr>
        <p:txBody>
          <a:bodyPr lIns="0" tIns="0" rIns="0" bIns="0" anchor="t" anchorCtr="0"/>
          <a:lstStyle/>
          <a:p>
            <a:pPr marL="432" indent="0">
              <a:buNone/>
            </a:pPr>
            <a:r>
              <a:rPr lang="en-IN" sz="2200" dirty="0"/>
              <a:t>To calculate the p</a:t>
            </a:r>
            <a:r>
              <a:rPr lang="en-IN" sz="100" dirty="0"/>
              <a:t> </a:t>
            </a:r>
            <a:r>
              <a:rPr lang="en-IN" sz="2200" dirty="0"/>
              <a:t>H, the negative powers of 10 in the molar</a:t>
            </a:r>
          </a:p>
        </p:txBody>
      </p:sp>
      <p:sp>
        <p:nvSpPr>
          <p:cNvPr id="12" name="Content Placeholder 11">
            <a:extLst>
              <a:ext uri="{FF2B5EF4-FFF2-40B4-BE49-F238E27FC236}">
                <a16:creationId xmlns:a16="http://schemas.microsoft.com/office/drawing/2014/main" id="{0D7C4904-0E68-4901-8420-F16A1D430313}"/>
              </a:ext>
            </a:extLst>
          </p:cNvPr>
          <p:cNvSpPr>
            <a:spLocks noGrp="1"/>
          </p:cNvSpPr>
          <p:nvPr>
            <p:ph sz="quarter" idx="20"/>
          </p:nvPr>
        </p:nvSpPr>
        <p:spPr>
          <a:xfrm>
            <a:off x="473096" y="5081358"/>
            <a:ext cx="6537304" cy="396000"/>
          </a:xfrm>
          <a:noFill/>
          <a:ln>
            <a:noFill/>
          </a:ln>
        </p:spPr>
        <p:txBody>
          <a:bodyPr lIns="0" tIns="0" rIns="0" bIns="0" anchor="t" anchorCtr="0"/>
          <a:lstStyle/>
          <a:p>
            <a:pPr marL="432" indent="0">
              <a:buNone/>
            </a:pPr>
            <a:r>
              <a:rPr lang="en-IN" sz="2200" dirty="0"/>
              <a:t>concentrations are converted to positive numbers. If</a:t>
            </a:r>
          </a:p>
        </p:txBody>
      </p:sp>
      <p:graphicFrame>
        <p:nvGraphicFramePr>
          <p:cNvPr id="20" name="Object 19" descr="concentration H sub 3 O super plus is">
            <a:extLst>
              <a:ext uri="{FF2B5EF4-FFF2-40B4-BE49-F238E27FC236}">
                <a16:creationId xmlns:a16="http://schemas.microsoft.com/office/drawing/2014/main" id="{88FA9ED1-62FC-4283-BE87-9EE7F25524BD}"/>
              </a:ext>
            </a:extLst>
          </p:cNvPr>
          <p:cNvGraphicFramePr>
            <a:graphicFrameLocks noChangeAspect="1"/>
          </p:cNvGraphicFramePr>
          <p:nvPr>
            <p:extLst/>
          </p:nvPr>
        </p:nvGraphicFramePr>
        <p:xfrm>
          <a:off x="7128980" y="5061596"/>
          <a:ext cx="1039190" cy="398759"/>
        </p:xfrm>
        <a:graphic>
          <a:graphicData uri="http://schemas.openxmlformats.org/presentationml/2006/ole">
            <mc:AlternateContent xmlns:mc="http://schemas.openxmlformats.org/markup-compatibility/2006">
              <mc:Choice xmlns:v="urn:schemas-microsoft-com:vml" Requires="v">
                <p:oleObj spid="_x0000_s67595" name="Equation" r:id="rId10" imgW="1091880" imgH="419040" progId="Equation.DSMT4">
                  <p:embed/>
                </p:oleObj>
              </mc:Choice>
              <mc:Fallback>
                <p:oleObj name="Equation" r:id="rId10" imgW="1091880" imgH="419040" progId="Equation.DSMT4">
                  <p:embed/>
                  <p:pic>
                    <p:nvPicPr>
                      <p:cNvPr id="20" name="Object 19" descr="concentration H sub 3 O super plus is">
                        <a:extLst>
                          <a:ext uri="{FF2B5EF4-FFF2-40B4-BE49-F238E27FC236}">
                            <a16:creationId xmlns:a16="http://schemas.microsoft.com/office/drawing/2014/main" id="{88FA9ED1-62FC-4283-BE87-9EE7F25524BD}"/>
                          </a:ext>
                        </a:extLst>
                      </p:cNvPr>
                      <p:cNvPicPr/>
                      <p:nvPr/>
                    </p:nvPicPr>
                    <p:blipFill>
                      <a:blip r:embed="rId11"/>
                      <a:stretch>
                        <a:fillRect/>
                      </a:stretch>
                    </p:blipFill>
                    <p:spPr>
                      <a:xfrm>
                        <a:off x="7128980" y="5061596"/>
                        <a:ext cx="1039190" cy="398759"/>
                      </a:xfrm>
                      <a:prstGeom prst="rect">
                        <a:avLst/>
                      </a:prstGeom>
                    </p:spPr>
                  </p:pic>
                </p:oleObj>
              </mc:Fallback>
            </mc:AlternateContent>
          </a:graphicData>
        </a:graphic>
      </p:graphicFrame>
      <p:graphicFrame>
        <p:nvGraphicFramePr>
          <p:cNvPr id="7" name="Object 6" descr="1.0 times 10 raised to the negative second power molarity,">
            <a:extLst>
              <a:ext uri="{FF2B5EF4-FFF2-40B4-BE49-F238E27FC236}">
                <a16:creationId xmlns:a16="http://schemas.microsoft.com/office/drawing/2014/main" id="{3A5DA771-C8AA-4CF4-B382-4F7C8B2F8D12}"/>
              </a:ext>
            </a:extLst>
          </p:cNvPr>
          <p:cNvGraphicFramePr>
            <a:graphicFrameLocks noChangeAspect="1"/>
          </p:cNvGraphicFramePr>
          <p:nvPr>
            <p:extLst/>
          </p:nvPr>
        </p:nvGraphicFramePr>
        <p:xfrm>
          <a:off x="457200" y="5529876"/>
          <a:ext cx="1532800" cy="406425"/>
        </p:xfrm>
        <a:graphic>
          <a:graphicData uri="http://schemas.openxmlformats.org/presentationml/2006/ole">
            <mc:AlternateContent xmlns:mc="http://schemas.openxmlformats.org/markup-compatibility/2006">
              <mc:Choice xmlns:v="urn:schemas-microsoft-com:vml" Requires="v">
                <p:oleObj spid="_x0000_s67596" name="Equation" r:id="rId12" imgW="1676160" imgH="444240" progId="Equation.DSMT4">
                  <p:embed/>
                </p:oleObj>
              </mc:Choice>
              <mc:Fallback>
                <p:oleObj name="Equation" r:id="rId12" imgW="1676160" imgH="444240" progId="Equation.DSMT4">
                  <p:embed/>
                  <p:pic>
                    <p:nvPicPr>
                      <p:cNvPr id="7" name="Object 6" descr="1.0 times 10 raised to the negative second power molarity,">
                        <a:extLst>
                          <a:ext uri="{FF2B5EF4-FFF2-40B4-BE49-F238E27FC236}">
                            <a16:creationId xmlns:a16="http://schemas.microsoft.com/office/drawing/2014/main" id="{3A5DA771-C8AA-4CF4-B382-4F7C8B2F8D12}"/>
                          </a:ext>
                        </a:extLst>
                      </p:cNvPr>
                      <p:cNvPicPr/>
                      <p:nvPr/>
                    </p:nvPicPr>
                    <p:blipFill>
                      <a:blip r:embed="rId13"/>
                      <a:stretch>
                        <a:fillRect/>
                      </a:stretch>
                    </p:blipFill>
                    <p:spPr>
                      <a:xfrm>
                        <a:off x="457200" y="5529876"/>
                        <a:ext cx="1532800" cy="406425"/>
                      </a:xfrm>
                      <a:prstGeom prst="rect">
                        <a:avLst/>
                      </a:prstGeom>
                    </p:spPr>
                  </p:pic>
                </p:oleObj>
              </mc:Fallback>
            </mc:AlternateContent>
          </a:graphicData>
        </a:graphic>
      </p:graphicFrame>
      <p:graphicFrame>
        <p:nvGraphicFramePr>
          <p:cNvPr id="8" name="Object 7" descr="p H = negative log of, left bracket, 1.0 times 10 raised to the negative second power, right bracket, = negative, left parenthesis, negative 2.00, right parenthesis, = 2.00.">
            <a:extLst>
              <a:ext uri="{FF2B5EF4-FFF2-40B4-BE49-F238E27FC236}">
                <a16:creationId xmlns:a16="http://schemas.microsoft.com/office/drawing/2014/main" id="{6BA5B7F0-F4A1-44C9-A567-C02D425593BF}"/>
              </a:ext>
            </a:extLst>
          </p:cNvPr>
          <p:cNvGraphicFramePr>
            <a:graphicFrameLocks noChangeAspect="1"/>
          </p:cNvGraphicFramePr>
          <p:nvPr>
            <p:extLst/>
          </p:nvPr>
        </p:nvGraphicFramePr>
        <p:xfrm>
          <a:off x="2410973" y="5865178"/>
          <a:ext cx="4792373" cy="523633"/>
        </p:xfrm>
        <a:graphic>
          <a:graphicData uri="http://schemas.openxmlformats.org/presentationml/2006/ole">
            <mc:AlternateContent xmlns:mc="http://schemas.openxmlformats.org/markup-compatibility/2006">
              <mc:Choice xmlns:v="urn:schemas-microsoft-com:vml" Requires="v">
                <p:oleObj spid="_x0000_s67597" name="Equation" r:id="rId14" imgW="5346360" imgH="583920" progId="Equation.DSMT4">
                  <p:embed/>
                </p:oleObj>
              </mc:Choice>
              <mc:Fallback>
                <p:oleObj name="Equation" r:id="rId14" imgW="5346360" imgH="583920" progId="Equation.DSMT4">
                  <p:embed/>
                  <p:pic>
                    <p:nvPicPr>
                      <p:cNvPr id="8" name="Object 7" descr="p H = negative log of, left bracket, 1.0 times 10 raised to the negative second power, right bracket, = negative, left parenthesis, negative 2.00, right parenthesis, = 2.00.">
                        <a:extLst>
                          <a:ext uri="{FF2B5EF4-FFF2-40B4-BE49-F238E27FC236}">
                            <a16:creationId xmlns:a16="http://schemas.microsoft.com/office/drawing/2014/main" id="{6BA5B7F0-F4A1-44C9-A567-C02D425593BF}"/>
                          </a:ext>
                        </a:extLst>
                      </p:cNvPr>
                      <p:cNvPicPr/>
                      <p:nvPr/>
                    </p:nvPicPr>
                    <p:blipFill>
                      <a:blip r:embed="rId15"/>
                      <a:stretch>
                        <a:fillRect/>
                      </a:stretch>
                    </p:blipFill>
                    <p:spPr>
                      <a:xfrm>
                        <a:off x="2410973" y="5865178"/>
                        <a:ext cx="4792373" cy="523633"/>
                      </a:xfrm>
                      <a:prstGeom prst="rect">
                        <a:avLst/>
                      </a:prstGeom>
                    </p:spPr>
                  </p:pic>
                </p:oleObj>
              </mc:Fallback>
            </mc:AlternateContent>
          </a:graphicData>
        </a:graphic>
      </p:graphicFrame>
    </p:spTree>
    <p:extLst>
      <p:ext uri="{BB962C8B-B14F-4D97-AF65-F5344CB8AC3E}">
        <p14:creationId xmlns:p14="http://schemas.microsoft.com/office/powerpoint/2010/main" val="29402840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4FF70-E7D9-48C8-BF22-7A3BE1680F8B}"/>
              </a:ext>
            </a:extLst>
          </p:cNvPr>
          <p:cNvSpPr>
            <a:spLocks noGrp="1"/>
          </p:cNvSpPr>
          <p:nvPr>
            <p:ph type="title"/>
          </p:nvPr>
        </p:nvSpPr>
        <p:spPr/>
        <p:txBody>
          <a:bodyPr/>
          <a:lstStyle/>
          <a:p>
            <a:r>
              <a:rPr lang="en-US" dirty="0"/>
              <a:t>p</a:t>
            </a:r>
            <a:r>
              <a:rPr lang="en-US" sz="100" baseline="0" dirty="0"/>
              <a:t> </a:t>
            </a:r>
            <a:r>
              <a:rPr lang="en-US" dirty="0"/>
              <a:t>H, Significant Figures</a:t>
            </a:r>
          </a:p>
        </p:txBody>
      </p:sp>
      <p:sp>
        <p:nvSpPr>
          <p:cNvPr id="3" name="Content Placeholder 2">
            <a:extLst>
              <a:ext uri="{FF2B5EF4-FFF2-40B4-BE49-F238E27FC236}">
                <a16:creationId xmlns:a16="http://schemas.microsoft.com/office/drawing/2014/main" id="{3C359690-C05B-48A8-A17A-7DC7A220F6B3}"/>
              </a:ext>
            </a:extLst>
          </p:cNvPr>
          <p:cNvSpPr>
            <a:spLocks noGrp="1"/>
          </p:cNvSpPr>
          <p:nvPr>
            <p:ph sz="quarter" idx="14"/>
          </p:nvPr>
        </p:nvSpPr>
        <p:spPr>
          <a:xfrm>
            <a:off x="457200" y="1555200"/>
            <a:ext cx="8229600" cy="1710000"/>
          </a:xfrm>
        </p:spPr>
        <p:txBody>
          <a:bodyPr/>
          <a:lstStyle/>
          <a:p>
            <a:pPr marL="432" indent="0">
              <a:buNone/>
            </a:pPr>
            <a:r>
              <a:rPr lang="en-US" sz="2400" dirty="0"/>
              <a:t>To determine the number of significant figures in the p</a:t>
            </a:r>
            <a:r>
              <a:rPr lang="en-US" sz="100" dirty="0"/>
              <a:t> </a:t>
            </a:r>
            <a:r>
              <a:rPr lang="en-US" sz="2400" dirty="0"/>
              <a:t>H value, consider the following:</a:t>
            </a:r>
          </a:p>
          <a:p>
            <a:r>
              <a:rPr lang="en-US" sz="2400" dirty="0"/>
              <a:t>The number of decimal places in the p</a:t>
            </a:r>
            <a:r>
              <a:rPr lang="en-US" sz="100" baseline="0" dirty="0"/>
              <a:t> </a:t>
            </a:r>
            <a:r>
              <a:rPr lang="en-US" sz="2400" dirty="0"/>
              <a:t>H value is the same as the number of significant figures in the coefficient of</a:t>
            </a:r>
          </a:p>
        </p:txBody>
      </p:sp>
      <p:graphicFrame>
        <p:nvGraphicFramePr>
          <p:cNvPr id="14" name="Object 13" descr="concentration H sub 3 O super plus.">
            <a:extLst>
              <a:ext uri="{FF2B5EF4-FFF2-40B4-BE49-F238E27FC236}">
                <a16:creationId xmlns:a16="http://schemas.microsoft.com/office/drawing/2014/main" id="{C6D31C27-0642-410A-8C65-2A58BFEA8B9B}"/>
              </a:ext>
            </a:extLst>
          </p:cNvPr>
          <p:cNvGraphicFramePr>
            <a:graphicFrameLocks noChangeAspect="1"/>
          </p:cNvGraphicFramePr>
          <p:nvPr>
            <p:extLst/>
          </p:nvPr>
        </p:nvGraphicFramePr>
        <p:xfrm>
          <a:off x="717550" y="3298200"/>
          <a:ext cx="914400" cy="419100"/>
        </p:xfrm>
        <a:graphic>
          <a:graphicData uri="http://schemas.openxmlformats.org/presentationml/2006/ole">
            <mc:AlternateContent xmlns:mc="http://schemas.openxmlformats.org/markup-compatibility/2006">
              <mc:Choice xmlns:v="urn:schemas-microsoft-com:vml" Requires="v">
                <p:oleObj spid="_x0000_s68611" name="Equation" r:id="rId4" imgW="914400" imgH="419040" progId="Equation.DSMT4">
                  <p:embed/>
                </p:oleObj>
              </mc:Choice>
              <mc:Fallback>
                <p:oleObj name="Equation" r:id="rId4" imgW="914400" imgH="419040" progId="Equation.DSMT4">
                  <p:embed/>
                  <p:pic>
                    <p:nvPicPr>
                      <p:cNvPr id="14" name="Object 13" descr="concentration H sub 3 O super plus.">
                        <a:extLst>
                          <a:ext uri="{FF2B5EF4-FFF2-40B4-BE49-F238E27FC236}">
                            <a16:creationId xmlns:a16="http://schemas.microsoft.com/office/drawing/2014/main" id="{C6D31C27-0642-410A-8C65-2A58BFEA8B9B}"/>
                          </a:ext>
                        </a:extLst>
                      </p:cNvPr>
                      <p:cNvPicPr/>
                      <p:nvPr/>
                    </p:nvPicPr>
                    <p:blipFill>
                      <a:blip r:embed="rId5"/>
                      <a:stretch>
                        <a:fillRect/>
                      </a:stretch>
                    </p:blipFill>
                    <p:spPr>
                      <a:xfrm>
                        <a:off x="717550" y="3298200"/>
                        <a:ext cx="914400" cy="4191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BEEBA5CB-A482-4B5B-BFED-7DC26435AE47}"/>
              </a:ext>
            </a:extLst>
          </p:cNvPr>
          <p:cNvSpPr>
            <a:spLocks noGrp="1"/>
          </p:cNvSpPr>
          <p:nvPr>
            <p:ph sz="quarter" idx="15"/>
          </p:nvPr>
        </p:nvSpPr>
        <p:spPr>
          <a:xfrm>
            <a:off x="457200" y="3853799"/>
            <a:ext cx="8229600" cy="794402"/>
          </a:xfrm>
          <a:noFill/>
          <a:ln>
            <a:noFill/>
          </a:ln>
        </p:spPr>
        <p:txBody>
          <a:bodyPr lIns="0" tIns="0" rIns="0" bIns="0" anchor="t" anchorCtr="0"/>
          <a:lstStyle/>
          <a:p>
            <a:r>
              <a:rPr lang="en-IN" sz="2400" dirty="0"/>
              <a:t>The number to the left of the decimal point in the p</a:t>
            </a:r>
            <a:r>
              <a:rPr lang="en-IN" sz="100" dirty="0"/>
              <a:t> </a:t>
            </a:r>
            <a:r>
              <a:rPr lang="en-IN" sz="2400" dirty="0"/>
              <a:t>H value is the power of 10.</a:t>
            </a:r>
          </a:p>
        </p:txBody>
      </p:sp>
      <p:pic>
        <p:nvPicPr>
          <p:cNvPr id="15" name="Content Placeholder 14" descr="The concentration of H 3 O plus = 1.0 times 10 to the negative second power. For long description in Notes pane, press F6.">
            <a:extLst>
              <a:ext uri="{FF2B5EF4-FFF2-40B4-BE49-F238E27FC236}">
                <a16:creationId xmlns:a16="http://schemas.microsoft.com/office/drawing/2014/main" id="{56D1075C-6226-44E9-ADE6-142FB5FC8971}"/>
              </a:ext>
            </a:extLst>
          </p:cNvPr>
          <p:cNvPicPr>
            <a:picLocks noGrp="1" noChangeAspect="1"/>
          </p:cNvPicPr>
          <p:nvPr>
            <p:ph sz="quarter" idx="16"/>
          </p:nvPr>
        </p:nvPicPr>
        <p:blipFill>
          <a:blip r:embed="rId6"/>
          <a:stretch>
            <a:fillRect/>
          </a:stretch>
        </p:blipFill>
        <p:spPr>
          <a:xfrm>
            <a:off x="1788808" y="4769451"/>
            <a:ext cx="5560034" cy="1518036"/>
          </a:xfrm>
          <a:prstGeom prst="rect">
            <a:avLst/>
          </a:prstGeom>
        </p:spPr>
      </p:pic>
    </p:spTree>
    <p:extLst>
      <p:ext uri="{BB962C8B-B14F-4D97-AF65-F5344CB8AC3E}">
        <p14:creationId xmlns:p14="http://schemas.microsoft.com/office/powerpoint/2010/main" val="478890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E6BE-6F3C-40FE-BCE0-25751CC7255B}"/>
              </a:ext>
            </a:extLst>
          </p:cNvPr>
          <p:cNvSpPr>
            <a:spLocks noGrp="1"/>
          </p:cNvSpPr>
          <p:nvPr>
            <p:ph type="title"/>
          </p:nvPr>
        </p:nvSpPr>
        <p:spPr/>
        <p:txBody>
          <a:bodyPr/>
          <a:lstStyle/>
          <a:p>
            <a:r>
              <a:rPr lang="en-US" dirty="0"/>
              <a:t>p</a:t>
            </a:r>
            <a:r>
              <a:rPr lang="en-US" sz="100" dirty="0"/>
              <a:t> </a:t>
            </a:r>
            <a:r>
              <a:rPr lang="en-US" dirty="0"/>
              <a:t>H Scale and </a:t>
            </a:r>
            <a:r>
              <a:rPr lang="en-US" sz="500" dirty="0"/>
              <a:t>concentration H sub 3 O super plus</a:t>
            </a:r>
          </a:p>
        </p:txBody>
      </p:sp>
      <p:graphicFrame>
        <p:nvGraphicFramePr>
          <p:cNvPr id="5" name="Object 4">
            <a:extLst>
              <a:ext uri="{FF2B5EF4-FFF2-40B4-BE49-F238E27FC236}">
                <a16:creationId xmlns:a16="http://schemas.microsoft.com/office/drawing/2014/main" id="{557DD47D-61CC-4A7C-98DC-87A8D4FEA6FF}"/>
              </a:ext>
              <a:ext uri="{C183D7F6-B498-43B3-948B-1728B52AA6E4}">
                <adec:decorative xmlns:adec="http://schemas.microsoft.com/office/drawing/2017/decorative" val="1"/>
              </a:ext>
            </a:extLst>
          </p:cNvPr>
          <p:cNvGraphicFramePr>
            <a:graphicFrameLocks noChangeAspect="1"/>
          </p:cNvGraphicFramePr>
          <p:nvPr>
            <p:extLst/>
          </p:nvPr>
        </p:nvGraphicFramePr>
        <p:xfrm>
          <a:off x="3441369" y="651504"/>
          <a:ext cx="1409700" cy="647700"/>
        </p:xfrm>
        <a:graphic>
          <a:graphicData uri="http://schemas.openxmlformats.org/presentationml/2006/ole">
            <mc:AlternateContent xmlns:mc="http://schemas.openxmlformats.org/markup-compatibility/2006">
              <mc:Choice xmlns:v="urn:schemas-microsoft-com:vml" Requires="v">
                <p:oleObj spid="_x0000_s69638" name="Equation" r:id="rId3" imgW="1409400" imgH="647640" progId="Equation.DSMT4">
                  <p:embed/>
                </p:oleObj>
              </mc:Choice>
              <mc:Fallback>
                <p:oleObj name="Equation" r:id="rId3" imgW="1409400" imgH="647640" progId="Equation.DSMT4">
                  <p:embed/>
                  <p:pic>
                    <p:nvPicPr>
                      <p:cNvPr id="5" name="Object 4">
                        <a:extLst>
                          <a:ext uri="{FF2B5EF4-FFF2-40B4-BE49-F238E27FC236}">
                            <a16:creationId xmlns:a16="http://schemas.microsoft.com/office/drawing/2014/main" id="{557DD47D-61CC-4A7C-98DC-87A8D4FEA6FF}"/>
                          </a:ext>
                          <a:ext uri="{C183D7F6-B498-43B3-948B-1728B52AA6E4}">
                            <adec:decorative xmlns:adec="http://schemas.microsoft.com/office/drawing/2017/decorative" val="1"/>
                          </a:ext>
                        </a:extLst>
                      </p:cNvPr>
                      <p:cNvPicPr/>
                      <p:nvPr/>
                    </p:nvPicPr>
                    <p:blipFill>
                      <a:blip r:embed="rId4"/>
                      <a:stretch>
                        <a:fillRect/>
                      </a:stretch>
                    </p:blipFill>
                    <p:spPr>
                      <a:xfrm>
                        <a:off x="3441369" y="651504"/>
                        <a:ext cx="1409700" cy="647700"/>
                      </a:xfrm>
                      <a:prstGeom prst="rect">
                        <a:avLst/>
                      </a:prstGeom>
                      <a:solidFill>
                        <a:schemeClr val="bg1"/>
                      </a:solidFill>
                    </p:spPr>
                  </p:pic>
                </p:oleObj>
              </mc:Fallback>
            </mc:AlternateContent>
          </a:graphicData>
        </a:graphic>
      </p:graphicFrame>
      <p:sp>
        <p:nvSpPr>
          <p:cNvPr id="3" name="Content Placeholder 2">
            <a:extLst>
              <a:ext uri="{FF2B5EF4-FFF2-40B4-BE49-F238E27FC236}">
                <a16:creationId xmlns:a16="http://schemas.microsoft.com/office/drawing/2014/main" id="{0A8EB84A-FC2C-42C2-866E-1146F0FA0CA3}"/>
              </a:ext>
            </a:extLst>
          </p:cNvPr>
          <p:cNvSpPr>
            <a:spLocks noGrp="1"/>
          </p:cNvSpPr>
          <p:nvPr>
            <p:ph sz="quarter" idx="14"/>
          </p:nvPr>
        </p:nvSpPr>
        <p:spPr>
          <a:xfrm>
            <a:off x="457199" y="1555200"/>
            <a:ext cx="8229600" cy="978450"/>
          </a:xfrm>
        </p:spPr>
        <p:txBody>
          <a:bodyPr/>
          <a:lstStyle/>
          <a:p>
            <a:pPr marL="432" indent="0">
              <a:buNone/>
            </a:pPr>
            <a:r>
              <a:rPr lang="en-US" sz="2400" dirty="0"/>
              <a:t>Because p</a:t>
            </a:r>
            <a:r>
              <a:rPr lang="en-US" sz="100" baseline="0" dirty="0"/>
              <a:t> </a:t>
            </a:r>
            <a:r>
              <a:rPr lang="en-US" sz="2400" dirty="0"/>
              <a:t>H is a log scale,</a:t>
            </a:r>
          </a:p>
          <a:p>
            <a:r>
              <a:rPr lang="en-US" sz="2400" dirty="0"/>
              <a:t>a change of one p</a:t>
            </a:r>
            <a:r>
              <a:rPr lang="en-US" sz="100" dirty="0"/>
              <a:t> </a:t>
            </a:r>
            <a:r>
              <a:rPr lang="en-US" sz="2400" dirty="0"/>
              <a:t>H unit corresponds to a tenfold change</a:t>
            </a:r>
          </a:p>
        </p:txBody>
      </p:sp>
      <p:graphicFrame>
        <p:nvGraphicFramePr>
          <p:cNvPr id="15" name="Object 14" descr="in concentration H sub 3 O super plus">
            <a:extLst>
              <a:ext uri="{FF2B5EF4-FFF2-40B4-BE49-F238E27FC236}">
                <a16:creationId xmlns:a16="http://schemas.microsoft.com/office/drawing/2014/main" id="{1964FBDA-644E-448D-93DB-7C59E5A3F36D}"/>
              </a:ext>
            </a:extLst>
          </p:cNvPr>
          <p:cNvGraphicFramePr>
            <a:graphicFrameLocks noChangeAspect="1"/>
          </p:cNvGraphicFramePr>
          <p:nvPr>
            <p:extLst/>
          </p:nvPr>
        </p:nvGraphicFramePr>
        <p:xfrm>
          <a:off x="736600" y="2571750"/>
          <a:ext cx="1219200" cy="444500"/>
        </p:xfrm>
        <a:graphic>
          <a:graphicData uri="http://schemas.openxmlformats.org/presentationml/2006/ole">
            <mc:AlternateContent xmlns:mc="http://schemas.openxmlformats.org/markup-compatibility/2006">
              <mc:Choice xmlns:v="urn:schemas-microsoft-com:vml" Requires="v">
                <p:oleObj spid="_x0000_s69639" name="Equation" r:id="rId5" imgW="1218960" imgH="444240" progId="Equation.DSMT4">
                  <p:embed/>
                </p:oleObj>
              </mc:Choice>
              <mc:Fallback>
                <p:oleObj name="Equation" r:id="rId5" imgW="1218960" imgH="444240" progId="Equation.DSMT4">
                  <p:embed/>
                  <p:pic>
                    <p:nvPicPr>
                      <p:cNvPr id="15" name="Object 14" descr="in concentration H sub 3 O super plus">
                        <a:extLst>
                          <a:ext uri="{FF2B5EF4-FFF2-40B4-BE49-F238E27FC236}">
                            <a16:creationId xmlns:a16="http://schemas.microsoft.com/office/drawing/2014/main" id="{1964FBDA-644E-448D-93DB-7C59E5A3F36D}"/>
                          </a:ext>
                        </a:extLst>
                      </p:cNvPr>
                      <p:cNvPicPr/>
                      <p:nvPr/>
                    </p:nvPicPr>
                    <p:blipFill>
                      <a:blip r:embed="rId6"/>
                      <a:stretch>
                        <a:fillRect/>
                      </a:stretch>
                    </p:blipFill>
                    <p:spPr>
                      <a:xfrm>
                        <a:off x="736600" y="2571750"/>
                        <a:ext cx="1219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8B4F4F6D-5E42-4B93-90A7-14F42BD0902E}"/>
              </a:ext>
            </a:extLst>
          </p:cNvPr>
          <p:cNvSpPr>
            <a:spLocks noGrp="1"/>
          </p:cNvSpPr>
          <p:nvPr>
            <p:ph sz="quarter" idx="16"/>
          </p:nvPr>
        </p:nvSpPr>
        <p:spPr>
          <a:xfrm>
            <a:off x="457200" y="3122165"/>
            <a:ext cx="3240000" cy="414000"/>
          </a:xfrm>
          <a:noFill/>
          <a:ln>
            <a:noFill/>
          </a:ln>
        </p:spPr>
        <p:txBody>
          <a:bodyPr lIns="0" tIns="0" rIns="0" bIns="0" anchor="t" anchorCtr="0"/>
          <a:lstStyle/>
          <a:p>
            <a:r>
              <a:rPr lang="en-IN" sz="2400" dirty="0"/>
              <a:t>p</a:t>
            </a:r>
            <a:r>
              <a:rPr lang="en-IN" sz="100" dirty="0"/>
              <a:t> </a:t>
            </a:r>
            <a:r>
              <a:rPr lang="en-IN" sz="2400" dirty="0"/>
              <a:t>H decreases as the</a:t>
            </a:r>
          </a:p>
        </p:txBody>
      </p:sp>
      <p:graphicFrame>
        <p:nvGraphicFramePr>
          <p:cNvPr id="16" name="Object 15" descr="concentration H sub 3 O super plus increases">
            <a:extLst>
              <a:ext uri="{FF2B5EF4-FFF2-40B4-BE49-F238E27FC236}">
                <a16:creationId xmlns:a16="http://schemas.microsoft.com/office/drawing/2014/main" id="{8E2A163A-A0F9-4506-980C-9B1DF9267447}"/>
              </a:ext>
            </a:extLst>
          </p:cNvPr>
          <p:cNvGraphicFramePr>
            <a:graphicFrameLocks noChangeAspect="1"/>
          </p:cNvGraphicFramePr>
          <p:nvPr>
            <p:extLst/>
          </p:nvPr>
        </p:nvGraphicFramePr>
        <p:xfrm>
          <a:off x="3783235" y="3106738"/>
          <a:ext cx="2298700" cy="444500"/>
        </p:xfrm>
        <a:graphic>
          <a:graphicData uri="http://schemas.openxmlformats.org/presentationml/2006/ole">
            <mc:AlternateContent xmlns:mc="http://schemas.openxmlformats.org/markup-compatibility/2006">
              <mc:Choice xmlns:v="urn:schemas-microsoft-com:vml" Requires="v">
                <p:oleObj spid="_x0000_s69640" name="Equation" r:id="rId7" imgW="2298600" imgH="444240" progId="Equation.DSMT4">
                  <p:embed/>
                </p:oleObj>
              </mc:Choice>
              <mc:Fallback>
                <p:oleObj name="Equation" r:id="rId7" imgW="2298600" imgH="444240" progId="Equation.DSMT4">
                  <p:embed/>
                  <p:pic>
                    <p:nvPicPr>
                      <p:cNvPr id="16" name="Object 15" descr="concentration H sub 3 O super plus increases">
                        <a:extLst>
                          <a:ext uri="{FF2B5EF4-FFF2-40B4-BE49-F238E27FC236}">
                            <a16:creationId xmlns:a16="http://schemas.microsoft.com/office/drawing/2014/main" id="{8E2A163A-A0F9-4506-980C-9B1DF9267447}"/>
                          </a:ext>
                        </a:extLst>
                      </p:cNvPr>
                      <p:cNvPicPr/>
                      <p:nvPr/>
                    </p:nvPicPr>
                    <p:blipFill>
                      <a:blip r:embed="rId8"/>
                      <a:stretch>
                        <a:fillRect/>
                      </a:stretch>
                    </p:blipFill>
                    <p:spPr>
                      <a:xfrm>
                        <a:off x="3783235" y="3106738"/>
                        <a:ext cx="2298700" cy="444500"/>
                      </a:xfrm>
                      <a:prstGeom prst="rect">
                        <a:avLst/>
                      </a:prstGeom>
                    </p:spPr>
                  </p:pic>
                </p:oleObj>
              </mc:Fallback>
            </mc:AlternateContent>
          </a:graphicData>
        </a:graphic>
      </p:graphicFrame>
      <p:graphicFrame>
        <p:nvGraphicFramePr>
          <p:cNvPr id="4" name="Object 3" descr="p H 2.00 is concentration of H 3 O plus = 1.0 times 10 raised to the negative second power molarity. p H 3.00 is concentration of H 3 O plus = 1.0 times 10 raised to the negative third power molarity. p H 4.00 is concentration of H 3 O plus = 1.0 times 10 raised to the negative fourth power molarity.">
            <a:extLst>
              <a:ext uri="{FF2B5EF4-FFF2-40B4-BE49-F238E27FC236}">
                <a16:creationId xmlns:a16="http://schemas.microsoft.com/office/drawing/2014/main" id="{2F072FE0-9635-40F9-80C7-503CB205EB53}"/>
              </a:ext>
            </a:extLst>
          </p:cNvPr>
          <p:cNvGraphicFramePr>
            <a:graphicFrameLocks noChangeAspect="1"/>
          </p:cNvGraphicFramePr>
          <p:nvPr>
            <p:extLst/>
          </p:nvPr>
        </p:nvGraphicFramePr>
        <p:xfrm>
          <a:off x="2397435" y="3766878"/>
          <a:ext cx="4318000" cy="1955800"/>
        </p:xfrm>
        <a:graphic>
          <a:graphicData uri="http://schemas.openxmlformats.org/presentationml/2006/ole">
            <mc:AlternateContent xmlns:mc="http://schemas.openxmlformats.org/markup-compatibility/2006">
              <mc:Choice xmlns:v="urn:schemas-microsoft-com:vml" Requires="v">
                <p:oleObj spid="_x0000_s69641" name="Equation" r:id="rId9" imgW="4317840" imgH="1955520" progId="Equation.DSMT4">
                  <p:embed/>
                </p:oleObj>
              </mc:Choice>
              <mc:Fallback>
                <p:oleObj name="Equation" r:id="rId9" imgW="4317840" imgH="1955520" progId="Equation.DSMT4">
                  <p:embed/>
                  <p:pic>
                    <p:nvPicPr>
                      <p:cNvPr id="4" name="Object 3" descr="p H 2.00 is concentration of H 3 O plus = 1.0 times 10 raised to the negative second power molarity. p H 3.00 is concentration of H 3 O plus = 1.0 times 10 raised to the negative third power molarity. p H 4.00 is concentration of H 3 O plus = 1.0 times 10 raised to the negative fourth power molarity.">
                        <a:extLst>
                          <a:ext uri="{FF2B5EF4-FFF2-40B4-BE49-F238E27FC236}">
                            <a16:creationId xmlns:a16="http://schemas.microsoft.com/office/drawing/2014/main" id="{2F072FE0-9635-40F9-80C7-503CB205EB53}"/>
                          </a:ext>
                        </a:extLst>
                      </p:cNvPr>
                      <p:cNvPicPr/>
                      <p:nvPr/>
                    </p:nvPicPr>
                    <p:blipFill>
                      <a:blip r:embed="rId10"/>
                      <a:stretch>
                        <a:fillRect/>
                      </a:stretch>
                    </p:blipFill>
                    <p:spPr>
                      <a:xfrm>
                        <a:off x="2397435" y="3766878"/>
                        <a:ext cx="4318000" cy="1955800"/>
                      </a:xfrm>
                      <a:prstGeom prst="rect">
                        <a:avLst/>
                      </a:prstGeom>
                    </p:spPr>
                  </p:pic>
                </p:oleObj>
              </mc:Fallback>
            </mc:AlternateContent>
          </a:graphicData>
        </a:graphic>
      </p:graphicFrame>
    </p:spTree>
    <p:extLst>
      <p:ext uri="{BB962C8B-B14F-4D97-AF65-F5344CB8AC3E}">
        <p14:creationId xmlns:p14="http://schemas.microsoft.com/office/powerpoint/2010/main" val="36821804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AEB3-7B61-4378-AA5B-FD32FEA69816}"/>
              </a:ext>
            </a:extLst>
          </p:cNvPr>
          <p:cNvSpPr>
            <a:spLocks noGrp="1"/>
          </p:cNvSpPr>
          <p:nvPr>
            <p:ph type="title"/>
          </p:nvPr>
        </p:nvSpPr>
        <p:spPr/>
        <p:txBody>
          <a:bodyPr/>
          <a:lstStyle/>
          <a:p>
            <a:r>
              <a:rPr lang="en-US" dirty="0"/>
              <a:t>p</a:t>
            </a:r>
            <a:r>
              <a:rPr lang="en-US" sz="100" dirty="0"/>
              <a:t> </a:t>
            </a:r>
            <a:r>
              <a:rPr lang="en-US" dirty="0"/>
              <a:t>H Calculation </a:t>
            </a:r>
            <a:r>
              <a:rPr lang="en-US" sz="2000" b="0" dirty="0"/>
              <a:t>(1 of 5)</a:t>
            </a:r>
          </a:p>
        </p:txBody>
      </p:sp>
      <p:sp>
        <p:nvSpPr>
          <p:cNvPr id="4" name="Content Placeholder 3">
            <a:extLst>
              <a:ext uri="{FF2B5EF4-FFF2-40B4-BE49-F238E27FC236}">
                <a16:creationId xmlns:a16="http://schemas.microsoft.com/office/drawing/2014/main" id="{3A7442A0-F124-4B15-9659-3D393F1233E2}"/>
              </a:ext>
            </a:extLst>
          </p:cNvPr>
          <p:cNvSpPr>
            <a:spLocks noGrp="1"/>
          </p:cNvSpPr>
          <p:nvPr>
            <p:ph sz="quarter" idx="14"/>
          </p:nvPr>
        </p:nvSpPr>
        <p:spPr>
          <a:xfrm>
            <a:off x="457199" y="1555200"/>
            <a:ext cx="8229600" cy="792000"/>
          </a:xfrm>
        </p:spPr>
        <p:txBody>
          <a:bodyPr/>
          <a:lstStyle/>
          <a:p>
            <a:pPr marL="432" indent="0">
              <a:buNone/>
            </a:pPr>
            <a:r>
              <a:rPr lang="en-IN" sz="2400" dirty="0"/>
              <a:t>Aspirin, which is acetylsalicylic acid, was the first nonsteroidal anti-inflammatory drug used to alleviate pain</a:t>
            </a:r>
          </a:p>
        </p:txBody>
      </p:sp>
      <p:sp>
        <p:nvSpPr>
          <p:cNvPr id="5" name="Content Placeholder 4">
            <a:extLst>
              <a:ext uri="{FF2B5EF4-FFF2-40B4-BE49-F238E27FC236}">
                <a16:creationId xmlns:a16="http://schemas.microsoft.com/office/drawing/2014/main" id="{EE4CAB88-702E-4418-A5ED-B29DC12621BB}"/>
              </a:ext>
            </a:extLst>
          </p:cNvPr>
          <p:cNvSpPr>
            <a:spLocks noGrp="1"/>
          </p:cNvSpPr>
          <p:nvPr>
            <p:ph sz="quarter" idx="15"/>
          </p:nvPr>
        </p:nvSpPr>
        <p:spPr>
          <a:xfrm>
            <a:off x="457199" y="2446810"/>
            <a:ext cx="5310000" cy="414000"/>
          </a:xfrm>
        </p:spPr>
        <p:txBody>
          <a:bodyPr/>
          <a:lstStyle/>
          <a:p>
            <a:pPr marL="432" indent="0">
              <a:buNone/>
            </a:pPr>
            <a:r>
              <a:rPr lang="en-US" sz="2400" dirty="0"/>
              <a:t>and fever. If a </a:t>
            </a:r>
            <a:r>
              <a:rPr lang="en-IN" sz="2400" dirty="0"/>
              <a:t>solution of aspirin has a</a:t>
            </a:r>
          </a:p>
        </p:txBody>
      </p:sp>
      <p:graphicFrame>
        <p:nvGraphicFramePr>
          <p:cNvPr id="7" name="Object 6" descr="Concentration of H 3 O plus = 1.7 times 10 raised to the negative third power molarity, ">
            <a:extLst>
              <a:ext uri="{FF2B5EF4-FFF2-40B4-BE49-F238E27FC236}">
                <a16:creationId xmlns:a16="http://schemas.microsoft.com/office/drawing/2014/main" id="{9B938444-150F-4DD3-A7DE-066CD34E5562}"/>
              </a:ext>
            </a:extLst>
          </p:cNvPr>
          <p:cNvGraphicFramePr>
            <a:graphicFrameLocks noChangeAspect="1"/>
          </p:cNvGraphicFramePr>
          <p:nvPr>
            <p:extLst/>
          </p:nvPr>
        </p:nvGraphicFramePr>
        <p:xfrm>
          <a:off x="5839566" y="2424121"/>
          <a:ext cx="2346818" cy="459377"/>
        </p:xfrm>
        <a:graphic>
          <a:graphicData uri="http://schemas.openxmlformats.org/presentationml/2006/ole">
            <mc:AlternateContent xmlns:mc="http://schemas.openxmlformats.org/markup-compatibility/2006">
              <mc:Choice xmlns:v="urn:schemas-microsoft-com:vml" Requires="v">
                <p:oleObj spid="_x0000_s70659" name="Equation" r:id="rId3" imgW="2984400" imgH="583920" progId="Equation.DSMT4">
                  <p:embed/>
                </p:oleObj>
              </mc:Choice>
              <mc:Fallback>
                <p:oleObj name="Equation" r:id="rId3" imgW="2984400" imgH="583920" progId="Equation.DSMT4">
                  <p:embed/>
                  <p:pic>
                    <p:nvPicPr>
                      <p:cNvPr id="7" name="Object 6" descr="Concentration of H 3 O plus = 1.7 times 10 raised to the negative third power molarity, ">
                        <a:extLst>
                          <a:ext uri="{FF2B5EF4-FFF2-40B4-BE49-F238E27FC236}">
                            <a16:creationId xmlns:a16="http://schemas.microsoft.com/office/drawing/2014/main" id="{9B938444-150F-4DD3-A7DE-066CD34E5562}"/>
                          </a:ext>
                        </a:extLst>
                      </p:cNvPr>
                      <p:cNvPicPr/>
                      <p:nvPr/>
                    </p:nvPicPr>
                    <p:blipFill>
                      <a:blip r:embed="rId4"/>
                      <a:stretch>
                        <a:fillRect/>
                      </a:stretch>
                    </p:blipFill>
                    <p:spPr>
                      <a:xfrm>
                        <a:off x="5839566" y="2424121"/>
                        <a:ext cx="2346818" cy="45937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C1DCE1F2-8B29-4435-AADF-00FB4A7FF560}"/>
              </a:ext>
            </a:extLst>
          </p:cNvPr>
          <p:cNvSpPr>
            <a:spLocks noGrp="1"/>
          </p:cNvSpPr>
          <p:nvPr>
            <p:ph sz="quarter" idx="16"/>
          </p:nvPr>
        </p:nvSpPr>
        <p:spPr>
          <a:xfrm>
            <a:off x="457200" y="3018210"/>
            <a:ext cx="4254500" cy="414000"/>
          </a:xfrm>
        </p:spPr>
        <p:txBody>
          <a:bodyPr/>
          <a:lstStyle/>
          <a:p>
            <a:pPr marL="432" indent="0">
              <a:buNone/>
            </a:pPr>
            <a:r>
              <a:rPr lang="en-IN" sz="2400" dirty="0"/>
              <a:t>what is the p</a:t>
            </a:r>
            <a:r>
              <a:rPr lang="en-IN" sz="100" dirty="0"/>
              <a:t> </a:t>
            </a:r>
            <a:r>
              <a:rPr lang="en-IN" sz="2400" dirty="0"/>
              <a:t>H of the solution?</a:t>
            </a:r>
          </a:p>
        </p:txBody>
      </p:sp>
      <p:pic>
        <p:nvPicPr>
          <p:cNvPr id="15" name="Content Placeholder 14" descr="The line angle formula of aspirin displayed next to a bottle of aspirin. A benzene ring connects to a hydroxyl group and a carboxyl group on adjacent carbons. The H of the hydroxyl group is replaced with a carbonyl that is single bonded to a methyl group.">
            <a:extLst>
              <a:ext uri="{FF2B5EF4-FFF2-40B4-BE49-F238E27FC236}">
                <a16:creationId xmlns:a16="http://schemas.microsoft.com/office/drawing/2014/main" id="{6C5AF4BA-BB4F-429A-A8DF-2887828F224D}"/>
              </a:ext>
            </a:extLst>
          </p:cNvPr>
          <p:cNvPicPr>
            <a:picLocks noGrp="1" noChangeAspect="1"/>
          </p:cNvPicPr>
          <p:nvPr>
            <p:ph sz="quarter" idx="17"/>
          </p:nvPr>
        </p:nvPicPr>
        <p:blipFill>
          <a:blip r:embed="rId5"/>
          <a:stretch>
            <a:fillRect/>
          </a:stretch>
        </p:blipFill>
        <p:spPr>
          <a:xfrm>
            <a:off x="1676909" y="3647709"/>
            <a:ext cx="5828281" cy="2578832"/>
          </a:xfrm>
          <a:prstGeom prst="rect">
            <a:avLst/>
          </a:prstGeom>
        </p:spPr>
      </p:pic>
    </p:spTree>
    <p:extLst>
      <p:ext uri="{BB962C8B-B14F-4D97-AF65-F5344CB8AC3E}">
        <p14:creationId xmlns:p14="http://schemas.microsoft.com/office/powerpoint/2010/main" val="25427818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CCD-8CB4-4BF0-BF92-A123A4580EEE}"/>
              </a:ext>
            </a:extLst>
          </p:cNvPr>
          <p:cNvSpPr>
            <a:spLocks noGrp="1"/>
          </p:cNvSpPr>
          <p:nvPr>
            <p:ph type="title"/>
          </p:nvPr>
        </p:nvSpPr>
        <p:spPr/>
        <p:txBody>
          <a:bodyPr/>
          <a:lstStyle/>
          <a:p>
            <a:r>
              <a:rPr lang="en-US" dirty="0"/>
              <a:t>p</a:t>
            </a:r>
            <a:r>
              <a:rPr lang="en-US" sz="100" dirty="0"/>
              <a:t> </a:t>
            </a:r>
            <a:r>
              <a:rPr lang="en-US" dirty="0"/>
              <a:t>H Calculation </a:t>
            </a:r>
            <a:r>
              <a:rPr lang="en-US" sz="2000" b="0" dirty="0"/>
              <a:t>(2 of 5)</a:t>
            </a:r>
            <a:endParaRPr lang="en-US" dirty="0"/>
          </a:p>
        </p:txBody>
      </p:sp>
      <p:sp>
        <p:nvSpPr>
          <p:cNvPr id="4" name="Content Placeholder 3">
            <a:extLst>
              <a:ext uri="{FF2B5EF4-FFF2-40B4-BE49-F238E27FC236}">
                <a16:creationId xmlns:a16="http://schemas.microsoft.com/office/drawing/2014/main" id="{555A6DB7-DEFC-4DE2-99B3-79CF1D13A9A8}"/>
              </a:ext>
            </a:extLst>
          </p:cNvPr>
          <p:cNvSpPr>
            <a:spLocks noGrp="1"/>
          </p:cNvSpPr>
          <p:nvPr>
            <p:ph sz="quarter" idx="14"/>
          </p:nvPr>
        </p:nvSpPr>
        <p:spPr>
          <a:xfrm>
            <a:off x="457200" y="1555200"/>
            <a:ext cx="3852000" cy="414000"/>
          </a:xfrm>
        </p:spPr>
        <p:txBody>
          <a:bodyPr/>
          <a:lstStyle/>
          <a:p>
            <a:pPr marL="432" indent="0">
              <a:buNone/>
            </a:pPr>
            <a:r>
              <a:rPr lang="en-IN" sz="2400" dirty="0"/>
              <a:t>If a solution of aspirin has a</a:t>
            </a:r>
          </a:p>
        </p:txBody>
      </p:sp>
      <p:graphicFrame>
        <p:nvGraphicFramePr>
          <p:cNvPr id="8" name="Object 7" descr="Concentration of H 3 O plus = 1.7 times 10 raised to the negative third power molarity, ">
            <a:extLst>
              <a:ext uri="{FF2B5EF4-FFF2-40B4-BE49-F238E27FC236}">
                <a16:creationId xmlns:a16="http://schemas.microsoft.com/office/drawing/2014/main" id="{91B87286-BACF-4688-AF5C-7E1910366DAF}"/>
              </a:ext>
            </a:extLst>
          </p:cNvPr>
          <p:cNvGraphicFramePr>
            <a:graphicFrameLocks noChangeAspect="1"/>
          </p:cNvGraphicFramePr>
          <p:nvPr>
            <p:extLst/>
          </p:nvPr>
        </p:nvGraphicFramePr>
        <p:xfrm>
          <a:off x="4383191" y="1534728"/>
          <a:ext cx="2552170" cy="495359"/>
        </p:xfrm>
        <a:graphic>
          <a:graphicData uri="http://schemas.openxmlformats.org/presentationml/2006/ole">
            <mc:AlternateContent xmlns:mc="http://schemas.openxmlformats.org/markup-compatibility/2006">
              <mc:Choice xmlns:v="urn:schemas-microsoft-com:vml" Requires="v">
                <p:oleObj spid="_x0000_s71684" name="Equation" r:id="rId3" imgW="3009600" imgH="583920" progId="Equation.DSMT4">
                  <p:embed/>
                </p:oleObj>
              </mc:Choice>
              <mc:Fallback>
                <p:oleObj name="Equation" r:id="rId3" imgW="3009600" imgH="583920" progId="Equation.DSMT4">
                  <p:embed/>
                  <p:pic>
                    <p:nvPicPr>
                      <p:cNvPr id="8" name="Object 7" descr="Concentration of H 3 O plus = 1.7 times 10 raised to the negative third power molarity, ">
                        <a:extLst>
                          <a:ext uri="{FF2B5EF4-FFF2-40B4-BE49-F238E27FC236}">
                            <a16:creationId xmlns:a16="http://schemas.microsoft.com/office/drawing/2014/main" id="{91B87286-BACF-4688-AF5C-7E1910366DAF}"/>
                          </a:ext>
                        </a:extLst>
                      </p:cNvPr>
                      <p:cNvPicPr/>
                      <p:nvPr/>
                    </p:nvPicPr>
                    <p:blipFill>
                      <a:blip r:embed="rId4"/>
                      <a:stretch>
                        <a:fillRect/>
                      </a:stretch>
                    </p:blipFill>
                    <p:spPr>
                      <a:xfrm>
                        <a:off x="4383191" y="1534728"/>
                        <a:ext cx="2552170" cy="49535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7EA0E3B9-BAE6-445B-911A-B5F03F60B502}"/>
              </a:ext>
            </a:extLst>
          </p:cNvPr>
          <p:cNvSpPr>
            <a:spLocks noGrp="1"/>
          </p:cNvSpPr>
          <p:nvPr>
            <p:ph sz="quarter" idx="15"/>
          </p:nvPr>
        </p:nvSpPr>
        <p:spPr>
          <a:xfrm>
            <a:off x="7091903" y="1555200"/>
            <a:ext cx="1404397" cy="414000"/>
          </a:xfrm>
        </p:spPr>
        <p:txBody>
          <a:bodyPr/>
          <a:lstStyle/>
          <a:p>
            <a:pPr marL="432" indent="0">
              <a:buNone/>
            </a:pPr>
            <a:r>
              <a:rPr lang="en-US" sz="2400" dirty="0"/>
              <a:t>what is</a:t>
            </a:r>
          </a:p>
        </p:txBody>
      </p:sp>
      <p:sp>
        <p:nvSpPr>
          <p:cNvPr id="3" name="Content Placeholder 2">
            <a:extLst>
              <a:ext uri="{FF2B5EF4-FFF2-40B4-BE49-F238E27FC236}">
                <a16:creationId xmlns:a16="http://schemas.microsoft.com/office/drawing/2014/main" id="{72DE26A2-C207-4559-8A4E-31A23D582727}"/>
              </a:ext>
            </a:extLst>
          </p:cNvPr>
          <p:cNvSpPr>
            <a:spLocks noGrp="1"/>
          </p:cNvSpPr>
          <p:nvPr>
            <p:ph sz="quarter" idx="16"/>
          </p:nvPr>
        </p:nvSpPr>
        <p:spPr>
          <a:xfrm>
            <a:off x="457200" y="2154600"/>
            <a:ext cx="3240000" cy="414000"/>
          </a:xfrm>
        </p:spPr>
        <p:txBody>
          <a:bodyPr/>
          <a:lstStyle/>
          <a:p>
            <a:pPr marL="432" indent="0">
              <a:buNone/>
            </a:pPr>
            <a:r>
              <a:rPr lang="en-US" sz="2400" dirty="0"/>
              <a:t>the </a:t>
            </a:r>
            <a:r>
              <a:rPr lang="en-IN" sz="2400" dirty="0"/>
              <a:t>p</a:t>
            </a:r>
            <a:r>
              <a:rPr lang="en-IN" sz="100" dirty="0"/>
              <a:t> </a:t>
            </a:r>
            <a:r>
              <a:rPr lang="en-IN" sz="2400" dirty="0"/>
              <a:t>H of the solution?</a:t>
            </a:r>
          </a:p>
        </p:txBody>
      </p:sp>
      <p:sp>
        <p:nvSpPr>
          <p:cNvPr id="6" name="Content Placeholder 5">
            <a:extLst>
              <a:ext uri="{FF2B5EF4-FFF2-40B4-BE49-F238E27FC236}">
                <a16:creationId xmlns:a16="http://schemas.microsoft.com/office/drawing/2014/main" id="{7CB62C72-A350-4368-BA79-CAD3483B3FC0}"/>
              </a:ext>
            </a:extLst>
          </p:cNvPr>
          <p:cNvSpPr>
            <a:spLocks noGrp="1"/>
          </p:cNvSpPr>
          <p:nvPr>
            <p:ph sz="quarter" idx="17"/>
          </p:nvPr>
        </p:nvSpPr>
        <p:spPr>
          <a:xfrm>
            <a:off x="457200" y="2880000"/>
            <a:ext cx="8229600" cy="987150"/>
          </a:xfrm>
        </p:spPr>
        <p:txBody>
          <a:bodyPr/>
          <a:lstStyle/>
          <a:p>
            <a:pPr marL="432" indent="0">
              <a:buNone/>
            </a:pPr>
            <a:r>
              <a:rPr lang="en-US" sz="2400" b="1" dirty="0"/>
              <a:t>Solution:</a:t>
            </a:r>
          </a:p>
          <a:p>
            <a:pPr marL="432" indent="0">
              <a:buNone/>
            </a:pPr>
            <a:r>
              <a:rPr lang="en-US" sz="2400" b="1" dirty="0"/>
              <a:t>Step 1 State the given and needed quantities.</a:t>
            </a:r>
          </a:p>
        </p:txBody>
      </p:sp>
      <p:graphicFrame>
        <p:nvGraphicFramePr>
          <p:cNvPr id="16" name="Table 16">
            <a:extLst>
              <a:ext uri="{FF2B5EF4-FFF2-40B4-BE49-F238E27FC236}">
                <a16:creationId xmlns:a16="http://schemas.microsoft.com/office/drawing/2014/main" id="{8FBAED26-B7FE-457F-B8EF-33825262690B}"/>
              </a:ext>
            </a:extLst>
          </p:cNvPr>
          <p:cNvGraphicFramePr>
            <a:graphicFrameLocks noGrp="1"/>
          </p:cNvGraphicFramePr>
          <p:nvPr>
            <p:ph sz="quarter" idx="18"/>
            <p:extLst/>
          </p:nvPr>
        </p:nvGraphicFramePr>
        <p:xfrm>
          <a:off x="457200" y="4176000"/>
          <a:ext cx="8056800" cy="1080040"/>
        </p:xfrm>
        <a:graphic>
          <a:graphicData uri="http://schemas.openxmlformats.org/drawingml/2006/table">
            <a:tbl>
              <a:tblPr firstRow="1" bandRow="1">
                <a:tableStyleId>{2D5ABB26-0587-4C30-8999-92F81FD0307C}</a:tableStyleId>
              </a:tblPr>
              <a:tblGrid>
                <a:gridCol w="2181600">
                  <a:extLst>
                    <a:ext uri="{9D8B030D-6E8A-4147-A177-3AD203B41FA5}">
                      <a16:colId xmlns:a16="http://schemas.microsoft.com/office/drawing/2014/main" val="4186721963"/>
                    </a:ext>
                  </a:extLst>
                </a:gridCol>
                <a:gridCol w="2167200">
                  <a:extLst>
                    <a:ext uri="{9D8B030D-6E8A-4147-A177-3AD203B41FA5}">
                      <a16:colId xmlns:a16="http://schemas.microsoft.com/office/drawing/2014/main" val="1601453110"/>
                    </a:ext>
                  </a:extLst>
                </a:gridCol>
                <a:gridCol w="1548000">
                  <a:extLst>
                    <a:ext uri="{9D8B030D-6E8A-4147-A177-3AD203B41FA5}">
                      <a16:colId xmlns:a16="http://schemas.microsoft.com/office/drawing/2014/main" val="1675784661"/>
                    </a:ext>
                  </a:extLst>
                </a:gridCol>
                <a:gridCol w="2160000">
                  <a:extLst>
                    <a:ext uri="{9D8B030D-6E8A-4147-A177-3AD203B41FA5}">
                      <a16:colId xmlns:a16="http://schemas.microsoft.com/office/drawing/2014/main" val="2940831627"/>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0205984"/>
                  </a:ext>
                </a:extLst>
              </a:tr>
              <a:tr h="70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900" dirty="0">
                          <a:solidFill>
                            <a:schemeClr val="tx1"/>
                          </a:solidFill>
                        </a:rPr>
                        <a:t>Concentration of H 3 O plus = 1.7 times 10 raised to the negative third power molarity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p</a:t>
                      </a:r>
                      <a:r>
                        <a:rPr lang="en-US" sz="100" dirty="0">
                          <a:solidFill>
                            <a:schemeClr val="tx1"/>
                          </a:solidFill>
                        </a:rPr>
                        <a:t> </a:t>
                      </a:r>
                      <a:r>
                        <a:rPr lang="en-US" sz="160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p</a:t>
                      </a:r>
                      <a:r>
                        <a:rPr lang="en-US" sz="100" dirty="0">
                          <a:solidFill>
                            <a:schemeClr val="tx1"/>
                          </a:solidFill>
                        </a:rPr>
                        <a:t> </a:t>
                      </a:r>
                      <a:r>
                        <a:rPr lang="en-US" sz="1600" dirty="0">
                          <a:solidFill>
                            <a:schemeClr val="tx1"/>
                          </a:solidFill>
                        </a:rPr>
                        <a:t>H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6225675"/>
                  </a:ext>
                </a:extLst>
              </a:tr>
            </a:tbl>
          </a:graphicData>
        </a:graphic>
      </p:graphicFrame>
      <p:graphicFrame>
        <p:nvGraphicFramePr>
          <p:cNvPr id="10" name="Object 9">
            <a:extLst>
              <a:ext uri="{FF2B5EF4-FFF2-40B4-BE49-F238E27FC236}">
                <a16:creationId xmlns:a16="http://schemas.microsoft.com/office/drawing/2014/main" id="{8E07349A-682F-441C-B321-4BBE1E51E7BC}"/>
              </a:ext>
              <a:ext uri="{C183D7F6-B498-43B3-948B-1728B52AA6E4}">
                <adec:decorative xmlns:adec="http://schemas.microsoft.com/office/drawing/2017/decorative" val="1"/>
              </a:ext>
            </a:extLst>
          </p:cNvPr>
          <p:cNvGraphicFramePr>
            <a:graphicFrameLocks noChangeAspect="1"/>
          </p:cNvGraphicFramePr>
          <p:nvPr>
            <p:extLst/>
          </p:nvPr>
        </p:nvGraphicFramePr>
        <p:xfrm>
          <a:off x="2700250" y="4605165"/>
          <a:ext cx="1993900" cy="406400"/>
        </p:xfrm>
        <a:graphic>
          <a:graphicData uri="http://schemas.openxmlformats.org/presentationml/2006/ole">
            <mc:AlternateContent xmlns:mc="http://schemas.openxmlformats.org/markup-compatibility/2006">
              <mc:Choice xmlns:v="urn:schemas-microsoft-com:vml" Requires="v">
                <p:oleObj spid="_x0000_s71685" name="Equation" r:id="rId5" imgW="1993680" imgH="406080" progId="Equation.DSMT4">
                  <p:embed/>
                </p:oleObj>
              </mc:Choice>
              <mc:Fallback>
                <p:oleObj name="Equation" r:id="rId5" imgW="1993680" imgH="406080" progId="Equation.DSMT4">
                  <p:embed/>
                  <p:pic>
                    <p:nvPicPr>
                      <p:cNvPr id="10" name="Object 9">
                        <a:extLst>
                          <a:ext uri="{FF2B5EF4-FFF2-40B4-BE49-F238E27FC236}">
                            <a16:creationId xmlns:a16="http://schemas.microsoft.com/office/drawing/2014/main" id="{8E07349A-682F-441C-B321-4BBE1E51E7BC}"/>
                          </a:ext>
                          <a:ext uri="{C183D7F6-B498-43B3-948B-1728B52AA6E4}">
                            <adec:decorative xmlns:adec="http://schemas.microsoft.com/office/drawing/2017/decorative" val="1"/>
                          </a:ext>
                        </a:extLst>
                      </p:cNvPr>
                      <p:cNvPicPr/>
                      <p:nvPr/>
                    </p:nvPicPr>
                    <p:blipFill>
                      <a:blip r:embed="rId6"/>
                      <a:stretch>
                        <a:fillRect/>
                      </a:stretch>
                    </p:blipFill>
                    <p:spPr>
                      <a:xfrm>
                        <a:off x="2700250" y="4605165"/>
                        <a:ext cx="1993900" cy="406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621170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US" dirty="0"/>
              <a:t>p</a:t>
            </a:r>
            <a:r>
              <a:rPr lang="en-US" sz="100" dirty="0"/>
              <a:t> </a:t>
            </a:r>
            <a:r>
              <a:rPr lang="en-US" dirty="0"/>
              <a:t>H Calculation </a:t>
            </a:r>
            <a:r>
              <a:rPr lang="en-US" sz="2000" b="0" dirty="0"/>
              <a:t>(3 of 5)</a:t>
            </a:r>
            <a:endParaRPr lang="en-US"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199" y="1555200"/>
            <a:ext cx="3852000" cy="414000"/>
          </a:xfrm>
        </p:spPr>
        <p:txBody>
          <a:bodyPr/>
          <a:lstStyle/>
          <a:p>
            <a:pPr marL="432" indent="0">
              <a:buNone/>
            </a:pPr>
            <a:r>
              <a:rPr lang="en-IN" sz="2400" dirty="0"/>
              <a:t>If a solution of aspirin has a</a:t>
            </a:r>
          </a:p>
        </p:txBody>
      </p:sp>
      <p:graphicFrame>
        <p:nvGraphicFrame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GraphicFramePr>
            <a:graphicFrameLocks noChangeAspect="1"/>
          </p:cNvGraphicFramePr>
          <p:nvPr>
            <p:extLst/>
          </p:nvPr>
        </p:nvGraphicFramePr>
        <p:xfrm>
          <a:off x="4355913" y="1522660"/>
          <a:ext cx="2807387" cy="544895"/>
        </p:xfrm>
        <a:graphic>
          <a:graphicData uri="http://schemas.openxmlformats.org/presentationml/2006/ole">
            <mc:AlternateContent xmlns:mc="http://schemas.openxmlformats.org/markup-compatibility/2006">
              <mc:Choice xmlns:v="urn:schemas-microsoft-com:vml" Requires="v">
                <p:oleObj spid="_x0000_s72711" name="Equation" r:id="rId3" imgW="3009600" imgH="583920" progId="Equation.DSMT4">
                  <p:embed/>
                </p:oleObj>
              </mc:Choice>
              <mc:Fallback>
                <p:oleObj name="Equation" r:id="rId3" imgW="3009600" imgH="583920" progId="Equation.DSMT4">
                  <p:embed/>
                  <p:pic>
                    <p:nvPic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PicPr/>
                      <p:nvPr/>
                    </p:nvPicPr>
                    <p:blipFill>
                      <a:blip r:embed="rId4"/>
                      <a:stretch>
                        <a:fillRect/>
                      </a:stretch>
                    </p:blipFill>
                    <p:spPr>
                      <a:xfrm>
                        <a:off x="4355913" y="1522660"/>
                        <a:ext cx="2807387" cy="54489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E6AF501-3B70-43D1-88DD-44EA13B8BE9B}"/>
              </a:ext>
            </a:extLst>
          </p:cNvPr>
          <p:cNvSpPr>
            <a:spLocks noGrp="1"/>
          </p:cNvSpPr>
          <p:nvPr>
            <p:ph sz="quarter" idx="15"/>
          </p:nvPr>
        </p:nvSpPr>
        <p:spPr>
          <a:xfrm>
            <a:off x="7277617" y="1555200"/>
            <a:ext cx="1412360" cy="414000"/>
          </a:xfrm>
        </p:spPr>
        <p:txBody>
          <a:bodyPr/>
          <a:lstStyle/>
          <a:p>
            <a:pPr marL="432" indent="0">
              <a:buNone/>
            </a:pPr>
            <a:r>
              <a:rPr lang="en-US" sz="2400" dirty="0"/>
              <a:t>what is</a:t>
            </a:r>
          </a:p>
        </p:txBody>
      </p:sp>
      <p:sp>
        <p:nvSpPr>
          <p:cNvPr id="3" name="Content Placeholder 2">
            <a:extLst>
              <a:ext uri="{FF2B5EF4-FFF2-40B4-BE49-F238E27FC236}">
                <a16:creationId xmlns:a16="http://schemas.microsoft.com/office/drawing/2014/main" id="{462C6BD5-CB46-46BA-A37D-1F6A966849A5}"/>
              </a:ext>
            </a:extLst>
          </p:cNvPr>
          <p:cNvSpPr>
            <a:spLocks noGrp="1"/>
          </p:cNvSpPr>
          <p:nvPr>
            <p:ph sz="quarter" idx="16"/>
          </p:nvPr>
        </p:nvSpPr>
        <p:spPr>
          <a:xfrm>
            <a:off x="457200" y="2146299"/>
            <a:ext cx="8229600" cy="414000"/>
          </a:xfrm>
        </p:spPr>
        <p:txBody>
          <a:bodyPr/>
          <a:lstStyle/>
          <a:p>
            <a:pPr marL="432" indent="0">
              <a:buNone/>
            </a:pPr>
            <a:r>
              <a:rPr lang="en-IN" sz="2400" dirty="0"/>
              <a:t>the p</a:t>
            </a:r>
            <a:r>
              <a:rPr lang="en-IN" sz="100" dirty="0"/>
              <a:t> </a:t>
            </a:r>
            <a:r>
              <a:rPr lang="en-IN" sz="2400" dirty="0"/>
              <a:t>H of the solution?</a:t>
            </a:r>
          </a:p>
        </p:txBody>
      </p:sp>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4672" y="2630550"/>
            <a:ext cx="2462700" cy="414000"/>
          </a:xfrm>
        </p:spPr>
        <p:txBody>
          <a:bodyPr/>
          <a:lstStyle/>
          <a:p>
            <a:pPr marL="0" indent="0">
              <a:buNone/>
            </a:pPr>
            <a:r>
              <a:rPr lang="en-US" sz="2400" b="1" dirty="0"/>
              <a:t>Step 2 Enter the</a:t>
            </a:r>
          </a:p>
        </p:txBody>
      </p:sp>
      <p:graphicFrame>
        <p:nvGraphicFramePr>
          <p:cNvPr id="21" name="Object 20" descr="concentration H sub 3 O super plus">
            <a:extLst>
              <a:ext uri="{FF2B5EF4-FFF2-40B4-BE49-F238E27FC236}">
                <a16:creationId xmlns:a16="http://schemas.microsoft.com/office/drawing/2014/main" id="{B520DF59-3E28-4B15-BDC9-4D06B90CFD1D}"/>
              </a:ext>
            </a:extLst>
          </p:cNvPr>
          <p:cNvGraphicFramePr>
            <a:graphicFrameLocks noChangeAspect="1"/>
          </p:cNvGraphicFramePr>
          <p:nvPr>
            <p:extLst/>
          </p:nvPr>
        </p:nvGraphicFramePr>
        <p:xfrm>
          <a:off x="2996740" y="2600050"/>
          <a:ext cx="965200" cy="444500"/>
        </p:xfrm>
        <a:graphic>
          <a:graphicData uri="http://schemas.openxmlformats.org/presentationml/2006/ole">
            <mc:AlternateContent xmlns:mc="http://schemas.openxmlformats.org/markup-compatibility/2006">
              <mc:Choice xmlns:v="urn:schemas-microsoft-com:vml" Requires="v">
                <p:oleObj spid="_x0000_s72712" name="Equation" r:id="rId5" imgW="965160" imgH="444240" progId="Equation.DSMT4">
                  <p:embed/>
                </p:oleObj>
              </mc:Choice>
              <mc:Fallback>
                <p:oleObj name="Equation" r:id="rId5" imgW="965160" imgH="444240" progId="Equation.DSMT4">
                  <p:embed/>
                  <p:pic>
                    <p:nvPicPr>
                      <p:cNvPr id="21" name="Object 20" descr="concentration H sub 3 O super plus">
                        <a:extLst>
                          <a:ext uri="{FF2B5EF4-FFF2-40B4-BE49-F238E27FC236}">
                            <a16:creationId xmlns:a16="http://schemas.microsoft.com/office/drawing/2014/main" id="{B520DF59-3E28-4B15-BDC9-4D06B90CFD1D}"/>
                          </a:ext>
                        </a:extLst>
                      </p:cNvPr>
                      <p:cNvPicPr/>
                      <p:nvPr/>
                    </p:nvPicPr>
                    <p:blipFill>
                      <a:blip r:embed="rId6"/>
                      <a:stretch>
                        <a:fillRect/>
                      </a:stretch>
                    </p:blipFill>
                    <p:spPr>
                      <a:xfrm>
                        <a:off x="2996740" y="2600050"/>
                        <a:ext cx="965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7E5B8EE-B00F-48D0-AB59-E6158C0E13BB}"/>
              </a:ext>
            </a:extLst>
          </p:cNvPr>
          <p:cNvSpPr>
            <a:spLocks noGrp="1"/>
          </p:cNvSpPr>
          <p:nvPr>
            <p:ph sz="quarter" idx="18"/>
          </p:nvPr>
        </p:nvSpPr>
        <p:spPr>
          <a:xfrm>
            <a:off x="4101180" y="2630550"/>
            <a:ext cx="4585620" cy="414000"/>
          </a:xfrm>
          <a:noFill/>
          <a:ln>
            <a:noFill/>
          </a:ln>
        </p:spPr>
        <p:txBody>
          <a:bodyPr lIns="0" tIns="0" rIns="0" bIns="0" anchor="t" anchorCtr="0"/>
          <a:lstStyle/>
          <a:p>
            <a:pPr marL="0" indent="0">
              <a:buNone/>
            </a:pPr>
            <a:r>
              <a:rPr lang="en-IN" sz="2400" b="1" dirty="0"/>
              <a:t>into the p</a:t>
            </a:r>
            <a:r>
              <a:rPr lang="en-IN" sz="100" b="1" dirty="0"/>
              <a:t> </a:t>
            </a:r>
            <a:r>
              <a:rPr lang="en-IN" sz="2400" b="1" dirty="0"/>
              <a:t>H equation and</a:t>
            </a:r>
          </a:p>
        </p:txBody>
      </p:sp>
      <p:sp>
        <p:nvSpPr>
          <p:cNvPr id="9" name="Content Placeholder 8">
            <a:extLst>
              <a:ext uri="{FF2B5EF4-FFF2-40B4-BE49-F238E27FC236}">
                <a16:creationId xmlns:a16="http://schemas.microsoft.com/office/drawing/2014/main" id="{4FCF154C-2D91-4C86-ABE5-57F6A6563BF6}"/>
              </a:ext>
            </a:extLst>
          </p:cNvPr>
          <p:cNvSpPr>
            <a:spLocks noGrp="1"/>
          </p:cNvSpPr>
          <p:nvPr>
            <p:ph sz="quarter" idx="19"/>
          </p:nvPr>
        </p:nvSpPr>
        <p:spPr>
          <a:xfrm>
            <a:off x="1468326" y="3102545"/>
            <a:ext cx="1528414" cy="414000"/>
          </a:xfrm>
          <a:noFill/>
          <a:ln>
            <a:noFill/>
          </a:ln>
        </p:spPr>
        <p:txBody>
          <a:bodyPr lIns="0" tIns="0" rIns="0" bIns="0" anchor="t" anchorCtr="0"/>
          <a:lstStyle/>
          <a:p>
            <a:pPr marL="0" indent="0">
              <a:buNone/>
            </a:pPr>
            <a:r>
              <a:rPr lang="en-US" sz="2400" b="1" dirty="0"/>
              <a:t>calculate.</a:t>
            </a:r>
          </a:p>
        </p:txBody>
      </p:sp>
      <p:graphicFrame>
        <p:nvGraphicFramePr>
          <p:cNvPr id="15" name="Object 14" descr="p H = negative log of concentration H 3 O plus = negative log, left bracket, 1.7 times 10 raised to the negative third power, right bracket.">
            <a:extLst>
              <a:ext uri="{FF2B5EF4-FFF2-40B4-BE49-F238E27FC236}">
                <a16:creationId xmlns:a16="http://schemas.microsoft.com/office/drawing/2014/main" id="{46B6B659-354A-4320-9DBD-F00E2C8BEF3C}"/>
              </a:ext>
            </a:extLst>
          </p:cNvPr>
          <p:cNvGraphicFramePr>
            <a:graphicFrameLocks noChangeAspect="1"/>
          </p:cNvGraphicFramePr>
          <p:nvPr>
            <p:extLst/>
          </p:nvPr>
        </p:nvGraphicFramePr>
        <p:xfrm>
          <a:off x="2021144" y="3574541"/>
          <a:ext cx="4864100" cy="584200"/>
        </p:xfrm>
        <a:graphic>
          <a:graphicData uri="http://schemas.openxmlformats.org/presentationml/2006/ole">
            <mc:AlternateContent xmlns:mc="http://schemas.openxmlformats.org/markup-compatibility/2006">
              <mc:Choice xmlns:v="urn:schemas-microsoft-com:vml" Requires="v">
                <p:oleObj spid="_x0000_s72713" name="Equation" r:id="rId7" imgW="4863960" imgH="583920" progId="Equation.DSMT4">
                  <p:embed/>
                </p:oleObj>
              </mc:Choice>
              <mc:Fallback>
                <p:oleObj name="Equation" r:id="rId7" imgW="4863960" imgH="583920" progId="Equation.DSMT4">
                  <p:embed/>
                  <p:pic>
                    <p:nvPicPr>
                      <p:cNvPr id="15" name="Object 14" descr="p H = negative log of concentration H 3 O plus = negative log, left bracket, 1.7 times 10 raised to the negative third power, right bracket.">
                        <a:extLst>
                          <a:ext uri="{FF2B5EF4-FFF2-40B4-BE49-F238E27FC236}">
                            <a16:creationId xmlns:a16="http://schemas.microsoft.com/office/drawing/2014/main" id="{46B6B659-354A-4320-9DBD-F00E2C8BEF3C}"/>
                          </a:ext>
                        </a:extLst>
                      </p:cNvPr>
                      <p:cNvPicPr/>
                      <p:nvPr/>
                    </p:nvPicPr>
                    <p:blipFill>
                      <a:blip r:embed="rId8"/>
                      <a:stretch>
                        <a:fillRect/>
                      </a:stretch>
                    </p:blipFill>
                    <p:spPr>
                      <a:xfrm>
                        <a:off x="2021144" y="3574541"/>
                        <a:ext cx="4864100" cy="5842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45376F3-E2DF-45BB-9D38-6241DDAFA277}"/>
              </a:ext>
            </a:extLst>
          </p:cNvPr>
          <p:cNvSpPr>
            <a:spLocks noGrp="1"/>
          </p:cNvSpPr>
          <p:nvPr>
            <p:ph sz="quarter" idx="20"/>
          </p:nvPr>
        </p:nvSpPr>
        <p:spPr>
          <a:xfrm>
            <a:off x="457584" y="4251654"/>
            <a:ext cx="4464000" cy="436500"/>
          </a:xfrm>
        </p:spPr>
        <p:txBody>
          <a:bodyPr/>
          <a:lstStyle/>
          <a:p>
            <a:pPr marL="432" indent="0">
              <a:buNone/>
            </a:pPr>
            <a:r>
              <a:rPr lang="en-IN" sz="2400" b="1" dirty="0"/>
              <a:t>Procedure</a:t>
            </a:r>
            <a:r>
              <a:rPr lang="en-IN" sz="2400" dirty="0"/>
              <a:t>: Enter 1.7 and press</a:t>
            </a:r>
          </a:p>
        </p:txBody>
      </p:sp>
      <p:pic>
        <p:nvPicPr>
          <p:cNvPr id="24" name="Content Placeholder 23" descr="E E or E x p">
            <a:extLst>
              <a:ext uri="{FF2B5EF4-FFF2-40B4-BE49-F238E27FC236}">
                <a16:creationId xmlns:a16="http://schemas.microsoft.com/office/drawing/2014/main" id="{D8A85454-A505-404F-9DB0-C2F794679C06}"/>
              </a:ext>
            </a:extLst>
          </p:cNvPr>
          <p:cNvPicPr>
            <a:picLocks noGrp="1" noChangeAspect="1"/>
          </p:cNvPicPr>
          <p:nvPr>
            <p:ph sz="quarter" idx="25"/>
          </p:nvPr>
        </p:nvPicPr>
        <p:blipFill>
          <a:blip r:embed="rId9"/>
          <a:stretch>
            <a:fillRect/>
          </a:stretch>
        </p:blipFill>
        <p:spPr>
          <a:xfrm>
            <a:off x="5011200" y="4271100"/>
            <a:ext cx="1585097" cy="390178"/>
          </a:xfrm>
          <a:prstGeom prst="rect">
            <a:avLst/>
          </a:prstGeom>
        </p:spPr>
      </p:pic>
      <p:sp>
        <p:nvSpPr>
          <p:cNvPr id="11" name="Content Placeholder 10">
            <a:extLst>
              <a:ext uri="{FF2B5EF4-FFF2-40B4-BE49-F238E27FC236}">
                <a16:creationId xmlns:a16="http://schemas.microsoft.com/office/drawing/2014/main" id="{556BB4F9-35AB-459D-A3EB-57D7D7A236F2}"/>
              </a:ext>
            </a:extLst>
          </p:cNvPr>
          <p:cNvSpPr>
            <a:spLocks noGrp="1"/>
          </p:cNvSpPr>
          <p:nvPr>
            <p:ph sz="quarter" idx="21"/>
          </p:nvPr>
        </p:nvSpPr>
        <p:spPr>
          <a:xfrm>
            <a:off x="2066400" y="4795200"/>
            <a:ext cx="2826000" cy="385200"/>
          </a:xfrm>
        </p:spPr>
        <p:txBody>
          <a:bodyPr/>
          <a:lstStyle/>
          <a:p>
            <a:pPr marL="432" indent="0">
              <a:buNone/>
            </a:pPr>
            <a:r>
              <a:rPr lang="en-US" sz="2400" dirty="0"/>
              <a:t>Calculator Display:</a:t>
            </a:r>
          </a:p>
        </p:txBody>
      </p:sp>
      <p:graphicFrame>
        <p:nvGraphicFramePr>
          <p:cNvPr id="18" name="Object 17" descr="1.7 raised to double zero power or 1.700 or 1.7 E 0 0.">
            <a:extLst>
              <a:ext uri="{FF2B5EF4-FFF2-40B4-BE49-F238E27FC236}">
                <a16:creationId xmlns:a16="http://schemas.microsoft.com/office/drawing/2014/main" id="{53362E62-D537-4326-A5EF-7EF1C5AFC9F4}"/>
              </a:ext>
            </a:extLst>
          </p:cNvPr>
          <p:cNvGraphicFramePr>
            <a:graphicFrameLocks noChangeAspect="1"/>
          </p:cNvGraphicFramePr>
          <p:nvPr>
            <p:extLst/>
          </p:nvPr>
        </p:nvGraphicFramePr>
        <p:xfrm>
          <a:off x="4985427" y="4758768"/>
          <a:ext cx="3263900" cy="444500"/>
        </p:xfrm>
        <a:graphic>
          <a:graphicData uri="http://schemas.openxmlformats.org/presentationml/2006/ole">
            <mc:AlternateContent xmlns:mc="http://schemas.openxmlformats.org/markup-compatibility/2006">
              <mc:Choice xmlns:v="urn:schemas-microsoft-com:vml" Requires="v">
                <p:oleObj spid="_x0000_s72714" name="Equation" r:id="rId10" imgW="3263760" imgH="444240" progId="Equation.DSMT4">
                  <p:embed/>
                </p:oleObj>
              </mc:Choice>
              <mc:Fallback>
                <p:oleObj name="Equation" r:id="rId10" imgW="3263760" imgH="444240" progId="Equation.DSMT4">
                  <p:embed/>
                  <p:pic>
                    <p:nvPicPr>
                      <p:cNvPr id="18" name="Object 17" descr="1.7 raised to double zero power or 1.700 or 1.7 E 0 0.">
                        <a:extLst>
                          <a:ext uri="{FF2B5EF4-FFF2-40B4-BE49-F238E27FC236}">
                            <a16:creationId xmlns:a16="http://schemas.microsoft.com/office/drawing/2014/main" id="{53362E62-D537-4326-A5EF-7EF1C5AFC9F4}"/>
                          </a:ext>
                        </a:extLst>
                      </p:cNvPr>
                      <p:cNvPicPr/>
                      <p:nvPr/>
                    </p:nvPicPr>
                    <p:blipFill>
                      <a:blip r:embed="rId11"/>
                      <a:stretch>
                        <a:fillRect/>
                      </a:stretch>
                    </p:blipFill>
                    <p:spPr>
                      <a:xfrm>
                        <a:off x="4985427" y="4758768"/>
                        <a:ext cx="3263900" cy="4445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F2921715-FA71-4700-A43E-B457D4BB2C76}"/>
              </a:ext>
            </a:extLst>
          </p:cNvPr>
          <p:cNvSpPr>
            <a:spLocks noGrp="1"/>
          </p:cNvSpPr>
          <p:nvPr>
            <p:ph sz="quarter" idx="22"/>
          </p:nvPr>
        </p:nvSpPr>
        <p:spPr>
          <a:xfrm>
            <a:off x="2152800" y="5287446"/>
            <a:ext cx="2505600" cy="403200"/>
          </a:xfrm>
        </p:spPr>
        <p:txBody>
          <a:bodyPr/>
          <a:lstStyle/>
          <a:p>
            <a:pPr marL="432" indent="0">
              <a:buNone/>
            </a:pPr>
            <a:r>
              <a:rPr lang="en-US" sz="2400" dirty="0"/>
              <a:t>Enter 3 and press</a:t>
            </a:r>
          </a:p>
        </p:txBody>
      </p:sp>
      <p:pic>
        <p:nvPicPr>
          <p:cNvPr id="25" name="Content Placeholder 24" descr="Plus or minus button.">
            <a:extLst>
              <a:ext uri="{FF2B5EF4-FFF2-40B4-BE49-F238E27FC236}">
                <a16:creationId xmlns:a16="http://schemas.microsoft.com/office/drawing/2014/main" id="{CD921197-BDAD-4D42-A0D8-7901C321A34A}"/>
              </a:ext>
            </a:extLst>
          </p:cNvPr>
          <p:cNvPicPr>
            <a:picLocks noGrp="1" noChangeAspect="1"/>
          </p:cNvPicPr>
          <p:nvPr>
            <p:ph sz="quarter" idx="26"/>
          </p:nvPr>
        </p:nvPicPr>
        <p:blipFill>
          <a:blip r:embed="rId12"/>
          <a:stretch>
            <a:fillRect/>
          </a:stretch>
        </p:blipFill>
        <p:spPr>
          <a:xfrm>
            <a:off x="4788600" y="5314650"/>
            <a:ext cx="786452" cy="390178"/>
          </a:xfrm>
          <a:prstGeom prst="rect">
            <a:avLst/>
          </a:prstGeom>
        </p:spPr>
      </p:pic>
      <p:sp>
        <p:nvSpPr>
          <p:cNvPr id="8" name="Content Placeholder 7">
            <a:extLst>
              <a:ext uri="{FF2B5EF4-FFF2-40B4-BE49-F238E27FC236}">
                <a16:creationId xmlns:a16="http://schemas.microsoft.com/office/drawing/2014/main" id="{F98EDC98-F93D-4B56-BB8F-D7C09DFBE820}"/>
              </a:ext>
            </a:extLst>
          </p:cNvPr>
          <p:cNvSpPr>
            <a:spLocks noGrp="1"/>
          </p:cNvSpPr>
          <p:nvPr>
            <p:ph sz="quarter" idx="23"/>
          </p:nvPr>
        </p:nvSpPr>
        <p:spPr>
          <a:xfrm>
            <a:off x="5702832" y="5292000"/>
            <a:ext cx="2786362" cy="428400"/>
          </a:xfrm>
          <a:noFill/>
          <a:ln>
            <a:noFill/>
          </a:ln>
        </p:spPr>
        <p:txBody>
          <a:bodyPr lIns="0" tIns="0" rIns="0" bIns="0" anchor="t" anchorCtr="0"/>
          <a:lstStyle/>
          <a:p>
            <a:pPr marL="432" indent="0">
              <a:buNone/>
            </a:pPr>
            <a:r>
              <a:rPr lang="en-IN" sz="2400" dirty="0"/>
              <a:t>to change sign.</a:t>
            </a:r>
          </a:p>
        </p:txBody>
      </p:sp>
      <p:sp>
        <p:nvSpPr>
          <p:cNvPr id="13" name="Content Placeholder 12">
            <a:extLst>
              <a:ext uri="{FF2B5EF4-FFF2-40B4-BE49-F238E27FC236}">
                <a16:creationId xmlns:a16="http://schemas.microsoft.com/office/drawing/2014/main" id="{C7CD8FD9-C38B-4D91-A5F1-DAD74E31F897}"/>
              </a:ext>
            </a:extLst>
          </p:cNvPr>
          <p:cNvSpPr>
            <a:spLocks noGrp="1"/>
          </p:cNvSpPr>
          <p:nvPr>
            <p:ph sz="quarter" idx="24"/>
          </p:nvPr>
        </p:nvSpPr>
        <p:spPr>
          <a:xfrm>
            <a:off x="1986000" y="5792400"/>
            <a:ext cx="2700354" cy="459588"/>
          </a:xfrm>
          <a:noFill/>
          <a:ln>
            <a:noFill/>
          </a:ln>
        </p:spPr>
        <p:txBody>
          <a:bodyPr lIns="0" tIns="0" rIns="0" bIns="0" anchor="t" anchorCtr="0"/>
          <a:lstStyle/>
          <a:p>
            <a:pPr marL="432" indent="0">
              <a:buNone/>
            </a:pPr>
            <a:r>
              <a:rPr lang="en-IN" sz="2400" dirty="0">
                <a:latin typeface="+mn-lt"/>
              </a:rPr>
              <a:t>Calculator Display:</a:t>
            </a:r>
          </a:p>
        </p:txBody>
      </p:sp>
      <p:graphicFrame>
        <p:nvGraphicFramePr>
          <p:cNvPr id="19" name="Object 18" descr="1.7 raised to negative 03 power or 1.7 minus 03 or 1.7 E minus 03.">
            <a:extLst>
              <a:ext uri="{FF2B5EF4-FFF2-40B4-BE49-F238E27FC236}">
                <a16:creationId xmlns:a16="http://schemas.microsoft.com/office/drawing/2014/main" id="{C53DE15F-5F25-46F4-81D4-B6D514840354}"/>
              </a:ext>
            </a:extLst>
          </p:cNvPr>
          <p:cNvGraphicFramePr>
            <a:graphicFrameLocks noChangeAspect="1"/>
          </p:cNvGraphicFramePr>
          <p:nvPr>
            <p:extLst/>
          </p:nvPr>
        </p:nvGraphicFramePr>
        <p:xfrm>
          <a:off x="4765601" y="5761396"/>
          <a:ext cx="3949700" cy="444500"/>
        </p:xfrm>
        <a:graphic>
          <a:graphicData uri="http://schemas.openxmlformats.org/presentationml/2006/ole">
            <mc:AlternateContent xmlns:mc="http://schemas.openxmlformats.org/markup-compatibility/2006">
              <mc:Choice xmlns:v="urn:schemas-microsoft-com:vml" Requires="v">
                <p:oleObj spid="_x0000_s72715" name="Equation" r:id="rId13" imgW="3949560" imgH="444240" progId="Equation.DSMT4">
                  <p:embed/>
                </p:oleObj>
              </mc:Choice>
              <mc:Fallback>
                <p:oleObj name="Equation" r:id="rId13" imgW="3949560" imgH="444240" progId="Equation.DSMT4">
                  <p:embed/>
                  <p:pic>
                    <p:nvPicPr>
                      <p:cNvPr id="19" name="Object 18" descr="1.7 raised to negative 03 power or 1.7 minus 03 or 1.7 E minus 03.">
                        <a:extLst>
                          <a:ext uri="{FF2B5EF4-FFF2-40B4-BE49-F238E27FC236}">
                            <a16:creationId xmlns:a16="http://schemas.microsoft.com/office/drawing/2014/main" id="{C53DE15F-5F25-46F4-81D4-B6D514840354}"/>
                          </a:ext>
                        </a:extLst>
                      </p:cNvPr>
                      <p:cNvPicPr/>
                      <p:nvPr/>
                    </p:nvPicPr>
                    <p:blipFill>
                      <a:blip r:embed="rId14"/>
                      <a:stretch>
                        <a:fillRect/>
                      </a:stretch>
                    </p:blipFill>
                    <p:spPr>
                      <a:xfrm>
                        <a:off x="4765601" y="5761396"/>
                        <a:ext cx="3949700" cy="444500"/>
                      </a:xfrm>
                      <a:prstGeom prst="rect">
                        <a:avLst/>
                      </a:prstGeom>
                    </p:spPr>
                  </p:pic>
                </p:oleObj>
              </mc:Fallback>
            </mc:AlternateContent>
          </a:graphicData>
        </a:graphic>
      </p:graphicFrame>
    </p:spTree>
    <p:extLst>
      <p:ext uri="{BB962C8B-B14F-4D97-AF65-F5344CB8AC3E}">
        <p14:creationId xmlns:p14="http://schemas.microsoft.com/office/powerpoint/2010/main" val="5934879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US" dirty="0"/>
              <a:t>p</a:t>
            </a:r>
            <a:r>
              <a:rPr lang="en-US" sz="100" dirty="0"/>
              <a:t> </a:t>
            </a:r>
            <a:r>
              <a:rPr lang="en-US" dirty="0"/>
              <a:t>H Calculation </a:t>
            </a:r>
            <a:r>
              <a:rPr lang="en-US" sz="2000" b="0" dirty="0"/>
              <a:t>(4 of 5)</a:t>
            </a:r>
            <a:endParaRPr lang="en-US"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199" y="1555200"/>
            <a:ext cx="3852000" cy="414000"/>
          </a:xfrm>
        </p:spPr>
        <p:txBody>
          <a:bodyPr/>
          <a:lstStyle/>
          <a:p>
            <a:pPr marL="432" indent="0">
              <a:buNone/>
            </a:pPr>
            <a:r>
              <a:rPr lang="en-IN" sz="2400" dirty="0"/>
              <a:t>If a solution of aspirin has a</a:t>
            </a:r>
          </a:p>
        </p:txBody>
      </p:sp>
      <p:graphicFrame>
        <p:nvGraphicFrame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GraphicFramePr>
            <a:graphicFrameLocks noChangeAspect="1"/>
          </p:cNvGraphicFramePr>
          <p:nvPr>
            <p:extLst/>
          </p:nvPr>
        </p:nvGraphicFramePr>
        <p:xfrm>
          <a:off x="4458121" y="1534728"/>
          <a:ext cx="2552170" cy="495359"/>
        </p:xfrm>
        <a:graphic>
          <a:graphicData uri="http://schemas.openxmlformats.org/presentationml/2006/ole">
            <mc:AlternateContent xmlns:mc="http://schemas.openxmlformats.org/markup-compatibility/2006">
              <mc:Choice xmlns:v="urn:schemas-microsoft-com:vml" Requires="v">
                <p:oleObj spid="_x0000_s73732" name="Equation" r:id="rId3" imgW="3009600" imgH="583920" progId="Equation.DSMT4">
                  <p:embed/>
                </p:oleObj>
              </mc:Choice>
              <mc:Fallback>
                <p:oleObj name="Equation" r:id="rId3" imgW="3009600" imgH="583920" progId="Equation.DSMT4">
                  <p:embed/>
                  <p:pic>
                    <p:nvPic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PicPr/>
                      <p:nvPr/>
                    </p:nvPicPr>
                    <p:blipFill>
                      <a:blip r:embed="rId4"/>
                      <a:stretch>
                        <a:fillRect/>
                      </a:stretch>
                    </p:blipFill>
                    <p:spPr>
                      <a:xfrm>
                        <a:off x="4458121" y="1534728"/>
                        <a:ext cx="2552170" cy="49535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E6AF501-3B70-43D1-88DD-44EA13B8BE9B}"/>
              </a:ext>
            </a:extLst>
          </p:cNvPr>
          <p:cNvSpPr>
            <a:spLocks noGrp="1"/>
          </p:cNvSpPr>
          <p:nvPr>
            <p:ph sz="quarter" idx="15"/>
          </p:nvPr>
        </p:nvSpPr>
        <p:spPr>
          <a:xfrm>
            <a:off x="7137917" y="1555200"/>
            <a:ext cx="1412360" cy="414000"/>
          </a:xfrm>
        </p:spPr>
        <p:txBody>
          <a:bodyPr/>
          <a:lstStyle/>
          <a:p>
            <a:pPr marL="432" indent="0">
              <a:buNone/>
            </a:pPr>
            <a:r>
              <a:rPr lang="en-US" sz="2400" dirty="0"/>
              <a:t>what is</a:t>
            </a:r>
          </a:p>
        </p:txBody>
      </p:sp>
      <p:sp>
        <p:nvSpPr>
          <p:cNvPr id="3" name="Content Placeholder 2">
            <a:extLst>
              <a:ext uri="{FF2B5EF4-FFF2-40B4-BE49-F238E27FC236}">
                <a16:creationId xmlns:a16="http://schemas.microsoft.com/office/drawing/2014/main" id="{462C6BD5-CB46-46BA-A37D-1F6A966849A5}"/>
              </a:ext>
            </a:extLst>
          </p:cNvPr>
          <p:cNvSpPr>
            <a:spLocks noGrp="1"/>
          </p:cNvSpPr>
          <p:nvPr>
            <p:ph sz="quarter" idx="16"/>
          </p:nvPr>
        </p:nvSpPr>
        <p:spPr>
          <a:xfrm>
            <a:off x="457200" y="2146299"/>
            <a:ext cx="8229600" cy="414000"/>
          </a:xfrm>
        </p:spPr>
        <p:txBody>
          <a:bodyPr/>
          <a:lstStyle/>
          <a:p>
            <a:pPr marL="432" indent="0">
              <a:buNone/>
            </a:pPr>
            <a:r>
              <a:rPr lang="en-IN" sz="2400" dirty="0"/>
              <a:t>the p</a:t>
            </a:r>
            <a:r>
              <a:rPr lang="en-IN" sz="100" dirty="0"/>
              <a:t> </a:t>
            </a:r>
            <a:r>
              <a:rPr lang="en-IN" sz="2400" dirty="0"/>
              <a:t>H of the solution?</a:t>
            </a:r>
          </a:p>
        </p:txBody>
      </p:sp>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4672" y="2630550"/>
            <a:ext cx="2462700" cy="414000"/>
          </a:xfrm>
        </p:spPr>
        <p:txBody>
          <a:bodyPr/>
          <a:lstStyle/>
          <a:p>
            <a:pPr marL="0" indent="0">
              <a:buNone/>
            </a:pPr>
            <a:r>
              <a:rPr lang="en-US" sz="2400" b="1" dirty="0"/>
              <a:t>Step 2 Enter the</a:t>
            </a:r>
          </a:p>
        </p:txBody>
      </p:sp>
      <p:graphicFrame>
        <p:nvGraphicFramePr>
          <p:cNvPr id="21" name="Object 20" descr="concentration H sub 3 O super plus">
            <a:extLst>
              <a:ext uri="{FF2B5EF4-FFF2-40B4-BE49-F238E27FC236}">
                <a16:creationId xmlns:a16="http://schemas.microsoft.com/office/drawing/2014/main" id="{B520DF59-3E28-4B15-BDC9-4D06B90CFD1D}"/>
              </a:ext>
            </a:extLst>
          </p:cNvPr>
          <p:cNvGraphicFramePr>
            <a:graphicFrameLocks noChangeAspect="1"/>
          </p:cNvGraphicFramePr>
          <p:nvPr>
            <p:extLst/>
          </p:nvPr>
        </p:nvGraphicFramePr>
        <p:xfrm>
          <a:off x="2996740" y="2600050"/>
          <a:ext cx="965200" cy="444500"/>
        </p:xfrm>
        <a:graphic>
          <a:graphicData uri="http://schemas.openxmlformats.org/presentationml/2006/ole">
            <mc:AlternateContent xmlns:mc="http://schemas.openxmlformats.org/markup-compatibility/2006">
              <mc:Choice xmlns:v="urn:schemas-microsoft-com:vml" Requires="v">
                <p:oleObj spid="_x0000_s73733" name="Equation" r:id="rId5" imgW="965160" imgH="444240" progId="Equation.DSMT4">
                  <p:embed/>
                </p:oleObj>
              </mc:Choice>
              <mc:Fallback>
                <p:oleObj name="Equation" r:id="rId5" imgW="965160" imgH="444240" progId="Equation.DSMT4">
                  <p:embed/>
                  <p:pic>
                    <p:nvPicPr>
                      <p:cNvPr id="21" name="Object 20" descr="concentration H sub 3 O super plus">
                        <a:extLst>
                          <a:ext uri="{FF2B5EF4-FFF2-40B4-BE49-F238E27FC236}">
                            <a16:creationId xmlns:a16="http://schemas.microsoft.com/office/drawing/2014/main" id="{B520DF59-3E28-4B15-BDC9-4D06B90CFD1D}"/>
                          </a:ext>
                        </a:extLst>
                      </p:cNvPr>
                      <p:cNvPicPr/>
                      <p:nvPr/>
                    </p:nvPicPr>
                    <p:blipFill>
                      <a:blip r:embed="rId6"/>
                      <a:stretch>
                        <a:fillRect/>
                      </a:stretch>
                    </p:blipFill>
                    <p:spPr>
                      <a:xfrm>
                        <a:off x="2996740" y="2600050"/>
                        <a:ext cx="965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7E5B8EE-B00F-48D0-AB59-E6158C0E13BB}"/>
              </a:ext>
            </a:extLst>
          </p:cNvPr>
          <p:cNvSpPr>
            <a:spLocks noGrp="1"/>
          </p:cNvSpPr>
          <p:nvPr>
            <p:ph sz="quarter" idx="18"/>
          </p:nvPr>
        </p:nvSpPr>
        <p:spPr>
          <a:xfrm>
            <a:off x="4101180" y="2630550"/>
            <a:ext cx="4585620" cy="414000"/>
          </a:xfrm>
          <a:noFill/>
          <a:ln>
            <a:noFill/>
          </a:ln>
        </p:spPr>
        <p:txBody>
          <a:bodyPr lIns="0" tIns="0" rIns="0" bIns="0" anchor="t" anchorCtr="0"/>
          <a:lstStyle/>
          <a:p>
            <a:pPr marL="0" indent="0">
              <a:buNone/>
            </a:pPr>
            <a:r>
              <a:rPr lang="en-IN" sz="2400" b="1" dirty="0"/>
              <a:t>into the p</a:t>
            </a:r>
            <a:r>
              <a:rPr lang="en-IN" sz="100" b="1" dirty="0"/>
              <a:t> </a:t>
            </a:r>
            <a:r>
              <a:rPr lang="en-IN" sz="2400" b="1" dirty="0"/>
              <a:t>H equation and</a:t>
            </a:r>
          </a:p>
        </p:txBody>
      </p:sp>
      <p:sp>
        <p:nvSpPr>
          <p:cNvPr id="9" name="Content Placeholder 8">
            <a:extLst>
              <a:ext uri="{FF2B5EF4-FFF2-40B4-BE49-F238E27FC236}">
                <a16:creationId xmlns:a16="http://schemas.microsoft.com/office/drawing/2014/main" id="{4FCF154C-2D91-4C86-ABE5-57F6A6563BF6}"/>
              </a:ext>
            </a:extLst>
          </p:cNvPr>
          <p:cNvSpPr>
            <a:spLocks noGrp="1"/>
          </p:cNvSpPr>
          <p:nvPr>
            <p:ph sz="quarter" idx="19"/>
          </p:nvPr>
        </p:nvSpPr>
        <p:spPr>
          <a:xfrm>
            <a:off x="1470782" y="3114801"/>
            <a:ext cx="1540026" cy="414000"/>
          </a:xfrm>
          <a:noFill/>
          <a:ln>
            <a:noFill/>
          </a:ln>
        </p:spPr>
        <p:txBody>
          <a:bodyPr lIns="0" tIns="0" rIns="0" bIns="0" anchor="t" anchorCtr="0"/>
          <a:lstStyle/>
          <a:p>
            <a:pPr marL="0" indent="0">
              <a:buNone/>
            </a:pPr>
            <a:r>
              <a:rPr lang="en-US" sz="2400" b="1" dirty="0"/>
              <a:t>calculate.</a:t>
            </a:r>
          </a:p>
        </p:txBody>
      </p:sp>
      <p:sp>
        <p:nvSpPr>
          <p:cNvPr id="10" name="Content Placeholder 9">
            <a:extLst>
              <a:ext uri="{FF2B5EF4-FFF2-40B4-BE49-F238E27FC236}">
                <a16:creationId xmlns:a16="http://schemas.microsoft.com/office/drawing/2014/main" id="{D45376F3-E2DF-45BB-9D38-6241DDAFA277}"/>
              </a:ext>
            </a:extLst>
          </p:cNvPr>
          <p:cNvSpPr>
            <a:spLocks noGrp="1"/>
          </p:cNvSpPr>
          <p:nvPr>
            <p:ph sz="quarter" idx="20"/>
          </p:nvPr>
        </p:nvSpPr>
        <p:spPr>
          <a:xfrm>
            <a:off x="457584" y="4251600"/>
            <a:ext cx="1746000" cy="436500"/>
          </a:xfrm>
        </p:spPr>
        <p:txBody>
          <a:bodyPr/>
          <a:lstStyle/>
          <a:p>
            <a:pPr marL="432" indent="0">
              <a:buNone/>
            </a:pPr>
            <a:r>
              <a:rPr lang="en-IN" sz="2400" b="1" dirty="0"/>
              <a:t>Procedure</a:t>
            </a:r>
            <a:r>
              <a:rPr lang="en-IN" sz="2400" dirty="0"/>
              <a:t>:</a:t>
            </a:r>
          </a:p>
        </p:txBody>
      </p:sp>
      <p:pic>
        <p:nvPicPr>
          <p:cNvPr id="27" name="Content Placeholder 26" descr="Calculator display: 2.769551079. Combing steps: p H = negative log, left bracket, 1.7 times 10 raised to the negative third power, right bracket, = 1.7 EE or exp button, 3 plus or minus button, log button, plus or minus button, = 2.769551079.">
            <a:extLst>
              <a:ext uri="{FF2B5EF4-FFF2-40B4-BE49-F238E27FC236}">
                <a16:creationId xmlns:a16="http://schemas.microsoft.com/office/drawing/2014/main" id="{26849FEA-9325-464E-A397-8D9B4AB07C91}"/>
              </a:ext>
            </a:extLst>
          </p:cNvPr>
          <p:cNvPicPr>
            <a:picLocks noGrp="1" noChangeAspect="1"/>
          </p:cNvPicPr>
          <p:nvPr>
            <p:ph sz="quarter" idx="21"/>
          </p:nvPr>
        </p:nvPicPr>
        <p:blipFill>
          <a:blip r:embed="rId7"/>
          <a:stretch>
            <a:fillRect/>
          </a:stretch>
        </p:blipFill>
        <p:spPr>
          <a:xfrm>
            <a:off x="2444452" y="4083303"/>
            <a:ext cx="6133108" cy="1999661"/>
          </a:xfrm>
          <a:prstGeom prst="rect">
            <a:avLst/>
          </a:prstGeom>
        </p:spPr>
      </p:pic>
    </p:spTree>
    <p:extLst>
      <p:ext uri="{BB962C8B-B14F-4D97-AF65-F5344CB8AC3E}">
        <p14:creationId xmlns:p14="http://schemas.microsoft.com/office/powerpoint/2010/main" val="1004532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0157-98DC-4399-97B3-E4530E37EBC0}"/>
              </a:ext>
            </a:extLst>
          </p:cNvPr>
          <p:cNvSpPr>
            <a:spLocks noGrp="1"/>
          </p:cNvSpPr>
          <p:nvPr>
            <p:ph type="title"/>
          </p:nvPr>
        </p:nvSpPr>
        <p:spPr/>
        <p:txBody>
          <a:bodyPr/>
          <a:lstStyle/>
          <a:p>
            <a:r>
              <a:rPr lang="en-US" dirty="0"/>
              <a:t>Bases</a:t>
            </a:r>
          </a:p>
        </p:txBody>
      </p:sp>
      <p:sp>
        <p:nvSpPr>
          <p:cNvPr id="3" name="Content Placeholder 2">
            <a:extLst>
              <a:ext uri="{FF2B5EF4-FFF2-40B4-BE49-F238E27FC236}">
                <a16:creationId xmlns:a16="http://schemas.microsoft.com/office/drawing/2014/main" id="{332EF98A-AC81-48C7-A3B1-BEDA56B60E66}"/>
              </a:ext>
            </a:extLst>
          </p:cNvPr>
          <p:cNvSpPr>
            <a:spLocks noGrp="1"/>
          </p:cNvSpPr>
          <p:nvPr>
            <p:ph sz="quarter" idx="14"/>
          </p:nvPr>
        </p:nvSpPr>
        <p:spPr>
          <a:xfrm>
            <a:off x="457200" y="1555200"/>
            <a:ext cx="5012870" cy="414000"/>
          </a:xfrm>
        </p:spPr>
        <p:txBody>
          <a:bodyPr/>
          <a:lstStyle/>
          <a:p>
            <a:pPr marL="0" indent="0" eaLnBrk="1" hangingPunct="1">
              <a:buSzTx/>
              <a:buFont typeface="Arial" charset="0"/>
              <a:buNone/>
            </a:pPr>
            <a:r>
              <a:rPr lang="en-US" sz="2400" b="1" dirty="0"/>
              <a:t>Arrhenius bases</a:t>
            </a:r>
          </a:p>
        </p:txBody>
      </p:sp>
      <p:sp>
        <p:nvSpPr>
          <p:cNvPr id="5" name="Content Placeholder 4">
            <a:extLst>
              <a:ext uri="{FF2B5EF4-FFF2-40B4-BE49-F238E27FC236}">
                <a16:creationId xmlns:a16="http://schemas.microsoft.com/office/drawing/2014/main" id="{A17186AE-A6F6-4DED-A7A1-27928D32E1D5}"/>
              </a:ext>
            </a:extLst>
          </p:cNvPr>
          <p:cNvSpPr>
            <a:spLocks noGrp="1"/>
          </p:cNvSpPr>
          <p:nvPr>
            <p:ph sz="quarter" idx="15"/>
          </p:nvPr>
        </p:nvSpPr>
        <p:spPr>
          <a:xfrm>
            <a:off x="457201" y="2041542"/>
            <a:ext cx="3546000" cy="414000"/>
          </a:xfrm>
        </p:spPr>
        <p:txBody>
          <a:bodyPr/>
          <a:lstStyle/>
          <a:p>
            <a:r>
              <a:rPr lang="en-IN" sz="2400" dirty="0"/>
              <a:t>produce hydroxide ions</a:t>
            </a:r>
          </a:p>
        </p:txBody>
      </p:sp>
      <p:graphicFrame>
        <p:nvGraphicFramePr>
          <p:cNvPr id="14" name="Object 13" descr="O H super minus">
            <a:extLst>
              <a:ext uri="{FF2B5EF4-FFF2-40B4-BE49-F238E27FC236}">
                <a16:creationId xmlns:a16="http://schemas.microsoft.com/office/drawing/2014/main" id="{A4434193-0FB7-4DFF-AD4A-970B85575C40}"/>
              </a:ext>
            </a:extLst>
          </p:cNvPr>
          <p:cNvGraphicFramePr>
            <a:graphicFrameLocks noChangeAspect="1"/>
          </p:cNvGraphicFramePr>
          <p:nvPr>
            <p:extLst>
              <p:ext uri="{D42A27DB-BD31-4B8C-83A1-F6EECF244321}">
                <p14:modId xmlns:p14="http://schemas.microsoft.com/office/powerpoint/2010/main" val="3655830046"/>
              </p:ext>
            </p:extLst>
          </p:nvPr>
        </p:nvGraphicFramePr>
        <p:xfrm>
          <a:off x="4068517" y="2020113"/>
          <a:ext cx="838200" cy="419100"/>
        </p:xfrm>
        <a:graphic>
          <a:graphicData uri="http://schemas.openxmlformats.org/presentationml/2006/ole">
            <mc:AlternateContent xmlns:mc="http://schemas.openxmlformats.org/markup-compatibility/2006">
              <mc:Choice xmlns:v="urn:schemas-microsoft-com:vml" Requires="v">
                <p:oleObj spid="_x0000_s6164" name="Equation" r:id="rId3" imgW="838080" imgH="419040" progId="Equation.DSMT4">
                  <p:embed/>
                </p:oleObj>
              </mc:Choice>
              <mc:Fallback>
                <p:oleObj name="Equation" r:id="rId3" imgW="838080" imgH="419040" progId="Equation.DSMT4">
                  <p:embed/>
                  <p:pic>
                    <p:nvPicPr>
                      <p:cNvPr id="0" name=""/>
                      <p:cNvPicPr/>
                      <p:nvPr/>
                    </p:nvPicPr>
                    <p:blipFill>
                      <a:blip r:embed="rId4"/>
                      <a:stretch>
                        <a:fillRect/>
                      </a:stretch>
                    </p:blipFill>
                    <p:spPr>
                      <a:xfrm>
                        <a:off x="4068517" y="2020113"/>
                        <a:ext cx="838200" cy="419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C3CE49B-ABEC-4AFB-B6F1-FCCA49B63157}"/>
              </a:ext>
            </a:extLst>
          </p:cNvPr>
          <p:cNvSpPr>
            <a:spLocks noGrp="1"/>
          </p:cNvSpPr>
          <p:nvPr>
            <p:ph sz="quarter" idx="16"/>
          </p:nvPr>
        </p:nvSpPr>
        <p:spPr>
          <a:xfrm>
            <a:off x="457202" y="2513068"/>
            <a:ext cx="5012868" cy="1911974"/>
          </a:xfrm>
          <a:noFill/>
          <a:ln>
            <a:noFill/>
          </a:ln>
        </p:spPr>
        <p:txBody>
          <a:bodyPr lIns="0" tIns="0" rIns="0" bIns="0" anchor="t" anchorCtr="0"/>
          <a:lstStyle/>
          <a:p>
            <a:pPr indent="0">
              <a:buNone/>
            </a:pPr>
            <a:r>
              <a:rPr lang="en-IN" sz="2400" dirty="0"/>
              <a:t>in water</a:t>
            </a:r>
          </a:p>
          <a:p>
            <a:pPr marL="255600"/>
            <a:r>
              <a:rPr lang="en-IN" sz="2400" dirty="0"/>
              <a:t>taste bitter or chalky</a:t>
            </a:r>
          </a:p>
          <a:p>
            <a:pPr marL="255600"/>
            <a:r>
              <a:rPr lang="en-IN" sz="2400" dirty="0"/>
              <a:t>are also electrolytes because they produce hydroxide ions</a:t>
            </a:r>
          </a:p>
        </p:txBody>
      </p:sp>
      <p:graphicFrame>
        <p:nvGraphicFramePr>
          <p:cNvPr id="15" name="Object 14" descr="O H super minus">
            <a:extLst>
              <a:ext uri="{FF2B5EF4-FFF2-40B4-BE49-F238E27FC236}">
                <a16:creationId xmlns:a16="http://schemas.microsoft.com/office/drawing/2014/main" id="{DE3363DD-6972-4547-81CA-7E2324FE5993}"/>
              </a:ext>
            </a:extLst>
          </p:cNvPr>
          <p:cNvGraphicFramePr>
            <a:graphicFrameLocks noChangeAspect="1"/>
          </p:cNvGraphicFramePr>
          <p:nvPr>
            <p:extLst>
              <p:ext uri="{D42A27DB-BD31-4B8C-83A1-F6EECF244321}">
                <p14:modId xmlns:p14="http://schemas.microsoft.com/office/powerpoint/2010/main" val="2627251926"/>
              </p:ext>
            </p:extLst>
          </p:nvPr>
        </p:nvGraphicFramePr>
        <p:xfrm>
          <a:off x="748586" y="4477768"/>
          <a:ext cx="838200" cy="419100"/>
        </p:xfrm>
        <a:graphic>
          <a:graphicData uri="http://schemas.openxmlformats.org/presentationml/2006/ole">
            <mc:AlternateContent xmlns:mc="http://schemas.openxmlformats.org/markup-compatibility/2006">
              <mc:Choice xmlns:v="urn:schemas-microsoft-com:vml" Requires="v">
                <p:oleObj spid="_x0000_s6165" name="Equation" r:id="rId5" imgW="838080" imgH="419040" progId="Equation.DSMT4">
                  <p:embed/>
                </p:oleObj>
              </mc:Choice>
              <mc:Fallback>
                <p:oleObj name="Equation" r:id="rId5" imgW="838080" imgH="419040" progId="Equation.DSMT4">
                  <p:embed/>
                  <p:pic>
                    <p:nvPicPr>
                      <p:cNvPr id="14" name="Object 13">
                        <a:extLst>
                          <a:ext uri="{FF2B5EF4-FFF2-40B4-BE49-F238E27FC236}">
                            <a16:creationId xmlns:a16="http://schemas.microsoft.com/office/drawing/2014/main" id="{A4434193-0FB7-4DFF-AD4A-970B85575C40}"/>
                          </a:ext>
                        </a:extLst>
                      </p:cNvPr>
                      <p:cNvPicPr/>
                      <p:nvPr/>
                    </p:nvPicPr>
                    <p:blipFill>
                      <a:blip r:embed="rId6"/>
                      <a:stretch>
                        <a:fillRect/>
                      </a:stretch>
                    </p:blipFill>
                    <p:spPr>
                      <a:xfrm>
                        <a:off x="748586" y="4477768"/>
                        <a:ext cx="83820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F7834EA-EC84-4700-8DDF-8C7F568500DA}"/>
              </a:ext>
            </a:extLst>
          </p:cNvPr>
          <p:cNvSpPr>
            <a:spLocks noGrp="1"/>
          </p:cNvSpPr>
          <p:nvPr>
            <p:ph sz="quarter" idx="17"/>
          </p:nvPr>
        </p:nvSpPr>
        <p:spPr>
          <a:xfrm>
            <a:off x="1814286" y="4502561"/>
            <a:ext cx="1204685" cy="414000"/>
          </a:xfrm>
          <a:noFill/>
          <a:ln>
            <a:noFill/>
          </a:ln>
        </p:spPr>
        <p:txBody>
          <a:bodyPr lIns="0" tIns="0" rIns="0" bIns="0" anchor="t" anchorCtr="0"/>
          <a:lstStyle/>
          <a:p>
            <a:pPr marL="0" indent="0">
              <a:buNone/>
            </a:pPr>
            <a:r>
              <a:rPr lang="en-IN" sz="2400" dirty="0"/>
              <a:t>in water</a:t>
            </a:r>
          </a:p>
        </p:txBody>
      </p:sp>
      <p:sp>
        <p:nvSpPr>
          <p:cNvPr id="8" name="Content Placeholder 7">
            <a:extLst>
              <a:ext uri="{FF2B5EF4-FFF2-40B4-BE49-F238E27FC236}">
                <a16:creationId xmlns:a16="http://schemas.microsoft.com/office/drawing/2014/main" id="{E310D83C-9922-460B-8B30-4F7BCCEA9B72}"/>
              </a:ext>
            </a:extLst>
          </p:cNvPr>
          <p:cNvSpPr>
            <a:spLocks noGrp="1"/>
          </p:cNvSpPr>
          <p:nvPr>
            <p:ph sz="quarter" idx="18"/>
          </p:nvPr>
        </p:nvSpPr>
        <p:spPr>
          <a:xfrm>
            <a:off x="457199" y="4992626"/>
            <a:ext cx="5012871" cy="1391845"/>
          </a:xfrm>
          <a:noFill/>
          <a:ln>
            <a:noFill/>
          </a:ln>
        </p:spPr>
        <p:txBody>
          <a:bodyPr lIns="0" tIns="0" rIns="0" bIns="0" anchor="t" anchorCtr="0"/>
          <a:lstStyle/>
          <a:p>
            <a:r>
              <a:rPr lang="en-IN" sz="2400" dirty="0"/>
              <a:t>feel soapy and slippery</a:t>
            </a:r>
          </a:p>
          <a:p>
            <a:r>
              <a:rPr lang="en-IN" sz="2400" dirty="0"/>
              <a:t>turn litmus indicator paper blue and phenolphthalein indicator pink</a:t>
            </a:r>
          </a:p>
        </p:txBody>
      </p:sp>
      <p:pic>
        <p:nvPicPr>
          <p:cNvPr id="16" name="Content Placeholder 15" descr="Solid ionic compound, N a O H, undergoes dissociation in H 2 O to yield, N a plus, aqueous, and O H minus, aqueous, or hydroxide ions.">
            <a:extLst>
              <a:ext uri="{FF2B5EF4-FFF2-40B4-BE49-F238E27FC236}">
                <a16:creationId xmlns:a16="http://schemas.microsoft.com/office/drawing/2014/main" id="{CCAFFEF7-AB84-469E-819E-F634E77E652C}"/>
              </a:ext>
            </a:extLst>
          </p:cNvPr>
          <p:cNvPicPr>
            <a:picLocks noGrp="1" noChangeAspect="1"/>
          </p:cNvPicPr>
          <p:nvPr>
            <p:ph sz="quarter" idx="19"/>
          </p:nvPr>
        </p:nvPicPr>
        <p:blipFill>
          <a:blip r:embed="rId7"/>
          <a:stretch>
            <a:fillRect/>
          </a:stretch>
        </p:blipFill>
        <p:spPr>
          <a:xfrm>
            <a:off x="5925071" y="1581917"/>
            <a:ext cx="2761727" cy="2895851"/>
          </a:xfrm>
          <a:prstGeom prst="rect">
            <a:avLst/>
          </a:prstGeom>
        </p:spPr>
      </p:pic>
    </p:spTree>
    <p:extLst>
      <p:ext uri="{BB962C8B-B14F-4D97-AF65-F5344CB8AC3E}">
        <p14:creationId xmlns:p14="http://schemas.microsoft.com/office/powerpoint/2010/main" val="5427977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US" dirty="0"/>
              <a:t>p</a:t>
            </a:r>
            <a:r>
              <a:rPr lang="en-US" sz="100" dirty="0"/>
              <a:t> </a:t>
            </a:r>
            <a:r>
              <a:rPr lang="en-US" dirty="0"/>
              <a:t>H Calculation </a:t>
            </a:r>
            <a:r>
              <a:rPr lang="en-US" sz="2000" b="0" dirty="0"/>
              <a:t>(5 of 5)</a:t>
            </a:r>
            <a:endParaRPr lang="en-US"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199" y="1555200"/>
            <a:ext cx="3852000" cy="414000"/>
          </a:xfrm>
        </p:spPr>
        <p:txBody>
          <a:bodyPr/>
          <a:lstStyle/>
          <a:p>
            <a:pPr marL="432" indent="0">
              <a:buNone/>
            </a:pPr>
            <a:r>
              <a:rPr lang="en-IN" sz="2400" dirty="0"/>
              <a:t>If a solution of aspirin has a</a:t>
            </a:r>
          </a:p>
        </p:txBody>
      </p:sp>
      <p:graphicFrame>
        <p:nvGraphicFrame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GraphicFramePr>
            <a:graphicFrameLocks noChangeAspect="1"/>
          </p:cNvGraphicFramePr>
          <p:nvPr>
            <p:extLst/>
          </p:nvPr>
        </p:nvGraphicFramePr>
        <p:xfrm>
          <a:off x="4432721" y="1534728"/>
          <a:ext cx="2552170" cy="495359"/>
        </p:xfrm>
        <a:graphic>
          <a:graphicData uri="http://schemas.openxmlformats.org/presentationml/2006/ole">
            <mc:AlternateContent xmlns:mc="http://schemas.openxmlformats.org/markup-compatibility/2006">
              <mc:Choice xmlns:v="urn:schemas-microsoft-com:vml" Requires="v">
                <p:oleObj spid="_x0000_s74755" name="Equation" r:id="rId4" imgW="3009600" imgH="583920" progId="Equation.DSMT4">
                  <p:embed/>
                </p:oleObj>
              </mc:Choice>
              <mc:Fallback>
                <p:oleObj name="Equation" r:id="rId4" imgW="3009600" imgH="583920" progId="Equation.DSMT4">
                  <p:embed/>
                  <p:pic>
                    <p:nvPicPr>
                      <p:cNvPr id="14" name="Object 13" descr="Concentration of H 3 O plus = 1.7 times 10 raised to the negative third power molarity,">
                        <a:extLst>
                          <a:ext uri="{FF2B5EF4-FFF2-40B4-BE49-F238E27FC236}">
                            <a16:creationId xmlns:a16="http://schemas.microsoft.com/office/drawing/2014/main" id="{E9288195-3AB9-4F28-BD98-AE459F6E68F0}"/>
                          </a:ext>
                        </a:extLst>
                      </p:cNvPr>
                      <p:cNvPicPr/>
                      <p:nvPr/>
                    </p:nvPicPr>
                    <p:blipFill>
                      <a:blip r:embed="rId5"/>
                      <a:stretch>
                        <a:fillRect/>
                      </a:stretch>
                    </p:blipFill>
                    <p:spPr>
                      <a:xfrm>
                        <a:off x="4432721" y="1534728"/>
                        <a:ext cx="2552170" cy="495359"/>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2E6AF501-3B70-43D1-88DD-44EA13B8BE9B}"/>
              </a:ext>
            </a:extLst>
          </p:cNvPr>
          <p:cNvSpPr>
            <a:spLocks noGrp="1"/>
          </p:cNvSpPr>
          <p:nvPr>
            <p:ph sz="quarter" idx="15"/>
          </p:nvPr>
        </p:nvSpPr>
        <p:spPr>
          <a:xfrm>
            <a:off x="7099817" y="1555200"/>
            <a:ext cx="1412360" cy="414000"/>
          </a:xfrm>
        </p:spPr>
        <p:txBody>
          <a:bodyPr/>
          <a:lstStyle/>
          <a:p>
            <a:pPr marL="432" indent="0">
              <a:buNone/>
            </a:pPr>
            <a:r>
              <a:rPr lang="en-US" sz="2400" dirty="0"/>
              <a:t>what is</a:t>
            </a:r>
          </a:p>
        </p:txBody>
      </p:sp>
      <p:sp>
        <p:nvSpPr>
          <p:cNvPr id="3" name="Content Placeholder 2">
            <a:extLst>
              <a:ext uri="{FF2B5EF4-FFF2-40B4-BE49-F238E27FC236}">
                <a16:creationId xmlns:a16="http://schemas.microsoft.com/office/drawing/2014/main" id="{462C6BD5-CB46-46BA-A37D-1F6A966849A5}"/>
              </a:ext>
            </a:extLst>
          </p:cNvPr>
          <p:cNvSpPr>
            <a:spLocks noGrp="1"/>
          </p:cNvSpPr>
          <p:nvPr>
            <p:ph sz="quarter" idx="16"/>
          </p:nvPr>
        </p:nvSpPr>
        <p:spPr>
          <a:xfrm>
            <a:off x="457200" y="2146299"/>
            <a:ext cx="8229600" cy="414000"/>
          </a:xfrm>
        </p:spPr>
        <p:txBody>
          <a:bodyPr/>
          <a:lstStyle/>
          <a:p>
            <a:pPr marL="432" indent="0">
              <a:buNone/>
            </a:pPr>
            <a:r>
              <a:rPr lang="en-IN" sz="2400" dirty="0"/>
              <a:t>the p</a:t>
            </a:r>
            <a:r>
              <a:rPr lang="en-IN" sz="100" dirty="0"/>
              <a:t> </a:t>
            </a:r>
            <a:r>
              <a:rPr lang="en-IN" sz="2400" dirty="0"/>
              <a:t>H of the solution?</a:t>
            </a:r>
          </a:p>
        </p:txBody>
      </p:sp>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4672" y="2630550"/>
            <a:ext cx="8229600" cy="798450"/>
          </a:xfrm>
        </p:spPr>
        <p:txBody>
          <a:bodyPr/>
          <a:lstStyle/>
          <a:p>
            <a:pPr marL="1008000" indent="-1008000">
              <a:buNone/>
            </a:pPr>
            <a:r>
              <a:rPr lang="en-IN" sz="2400" b="1" dirty="0"/>
              <a:t>Step 3 Adjust the number of S</a:t>
            </a:r>
            <a:r>
              <a:rPr lang="en-IN" sz="100" b="1" dirty="0"/>
              <a:t> </a:t>
            </a:r>
            <a:r>
              <a:rPr lang="en-IN" sz="2400" b="1" dirty="0"/>
              <a:t>F</a:t>
            </a:r>
            <a:r>
              <a:rPr lang="en-IN" sz="100" b="1" dirty="0"/>
              <a:t> </a:t>
            </a:r>
            <a:r>
              <a:rPr lang="en-IN" sz="2400" b="1" dirty="0"/>
              <a:t>s on the right of the decimal point.</a:t>
            </a:r>
          </a:p>
        </p:txBody>
      </p:sp>
      <p:pic>
        <p:nvPicPr>
          <p:cNvPr id="13" name="Content Placeholder 12" descr="1.7 is the coefficient and represents two S F's. For long description in Notes pane, press F6.">
            <a:extLst>
              <a:ext uri="{FF2B5EF4-FFF2-40B4-BE49-F238E27FC236}">
                <a16:creationId xmlns:a16="http://schemas.microsoft.com/office/drawing/2014/main" id="{936ED027-7948-4449-821D-89E20E861777}"/>
              </a:ext>
            </a:extLst>
          </p:cNvPr>
          <p:cNvPicPr>
            <a:picLocks noGrp="1" noChangeAspect="1"/>
          </p:cNvPicPr>
          <p:nvPr>
            <p:ph sz="quarter" idx="18"/>
          </p:nvPr>
        </p:nvPicPr>
        <p:blipFill>
          <a:blip r:embed="rId6"/>
          <a:stretch>
            <a:fillRect/>
          </a:stretch>
        </p:blipFill>
        <p:spPr>
          <a:xfrm>
            <a:off x="546704" y="3787464"/>
            <a:ext cx="8047417" cy="1804572"/>
          </a:xfrm>
          <a:prstGeom prst="rect">
            <a:avLst/>
          </a:prstGeom>
        </p:spPr>
      </p:pic>
    </p:spTree>
    <p:extLst>
      <p:ext uri="{BB962C8B-B14F-4D97-AF65-F5344CB8AC3E}">
        <p14:creationId xmlns:p14="http://schemas.microsoft.com/office/powerpoint/2010/main" val="925795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99B9-75FD-4D60-8C50-87885D5CA7FD}"/>
              </a:ext>
            </a:extLst>
          </p:cNvPr>
          <p:cNvSpPr>
            <a:spLocks noGrp="1"/>
          </p:cNvSpPr>
          <p:nvPr>
            <p:ph type="title"/>
          </p:nvPr>
        </p:nvSpPr>
        <p:spPr/>
        <p:txBody>
          <a:bodyPr/>
          <a:lstStyle/>
          <a:p>
            <a:r>
              <a:rPr lang="en-US" dirty="0"/>
              <a:t>Learning Check 2</a:t>
            </a:r>
          </a:p>
        </p:txBody>
      </p:sp>
      <p:sp>
        <p:nvSpPr>
          <p:cNvPr id="3" name="Content Placeholder 2">
            <a:extLst>
              <a:ext uri="{FF2B5EF4-FFF2-40B4-BE49-F238E27FC236}">
                <a16:creationId xmlns:a16="http://schemas.microsoft.com/office/drawing/2014/main" id="{E60BC494-3F50-4848-A2CA-216863BDD9E3}"/>
              </a:ext>
            </a:extLst>
          </p:cNvPr>
          <p:cNvSpPr>
            <a:spLocks noGrp="1"/>
          </p:cNvSpPr>
          <p:nvPr>
            <p:ph sz="quarter" idx="13"/>
          </p:nvPr>
        </p:nvSpPr>
        <p:spPr>
          <a:xfrm>
            <a:off x="457200" y="1556326"/>
            <a:ext cx="4336026" cy="405209"/>
          </a:xfrm>
        </p:spPr>
        <p:txBody>
          <a:bodyPr/>
          <a:lstStyle/>
          <a:p>
            <a:pPr marL="432" indent="0">
              <a:buNone/>
            </a:pPr>
            <a:r>
              <a:rPr lang="en-US" dirty="0"/>
              <a:t>Find the p</a:t>
            </a:r>
            <a:r>
              <a:rPr lang="en-US" sz="100" dirty="0"/>
              <a:t> </a:t>
            </a:r>
            <a:r>
              <a:rPr lang="en-US" dirty="0"/>
              <a:t>H of a solution with a</a:t>
            </a:r>
          </a:p>
        </p:txBody>
      </p:sp>
      <p:graphicFrame>
        <p:nvGraphicFramePr>
          <p:cNvPr id="4" name="Object 3" descr="Concentration of H 3 O plus of 4.0 times 10 raised to the negative fifteenth power.">
            <a:extLst>
              <a:ext uri="{FF2B5EF4-FFF2-40B4-BE49-F238E27FC236}">
                <a16:creationId xmlns:a16="http://schemas.microsoft.com/office/drawing/2014/main" id="{B1322709-37B6-427E-BFB1-854B0F9DBC09}"/>
              </a:ext>
            </a:extLst>
          </p:cNvPr>
          <p:cNvGraphicFramePr>
            <a:graphicFrameLocks noChangeAspect="1"/>
          </p:cNvGraphicFramePr>
          <p:nvPr>
            <p:extLst/>
          </p:nvPr>
        </p:nvGraphicFramePr>
        <p:xfrm>
          <a:off x="4956136" y="1529560"/>
          <a:ext cx="2655455" cy="531091"/>
        </p:xfrm>
        <a:graphic>
          <a:graphicData uri="http://schemas.openxmlformats.org/presentationml/2006/ole">
            <mc:AlternateContent xmlns:mc="http://schemas.openxmlformats.org/markup-compatibility/2006">
              <mc:Choice xmlns:v="urn:schemas-microsoft-com:vml" Requires="v">
                <p:oleObj spid="_x0000_s75779" name="Equation" r:id="rId3" imgW="2920680" imgH="583920" progId="Equation.DSMT4">
                  <p:embed/>
                </p:oleObj>
              </mc:Choice>
              <mc:Fallback>
                <p:oleObj name="Equation" r:id="rId3" imgW="2920680" imgH="583920" progId="Equation.DSMT4">
                  <p:embed/>
                  <p:pic>
                    <p:nvPicPr>
                      <p:cNvPr id="4" name="Object 3" descr="Concentration of H 3 O plus of 4.0 times 10 raised to the negative fifteenth power.">
                        <a:extLst>
                          <a:ext uri="{FF2B5EF4-FFF2-40B4-BE49-F238E27FC236}">
                            <a16:creationId xmlns:a16="http://schemas.microsoft.com/office/drawing/2014/main" id="{B1322709-37B6-427E-BFB1-854B0F9DBC09}"/>
                          </a:ext>
                        </a:extLst>
                      </p:cNvPr>
                      <p:cNvPicPr/>
                      <p:nvPr/>
                    </p:nvPicPr>
                    <p:blipFill>
                      <a:blip r:embed="rId4"/>
                      <a:stretch>
                        <a:fillRect/>
                      </a:stretch>
                    </p:blipFill>
                    <p:spPr>
                      <a:xfrm>
                        <a:off x="4956136" y="1529560"/>
                        <a:ext cx="2655455" cy="531091"/>
                      </a:xfrm>
                      <a:prstGeom prst="rect">
                        <a:avLst/>
                      </a:prstGeom>
                    </p:spPr>
                  </p:pic>
                </p:oleObj>
              </mc:Fallback>
            </mc:AlternateContent>
          </a:graphicData>
        </a:graphic>
      </p:graphicFrame>
    </p:spTree>
    <p:extLst>
      <p:ext uri="{BB962C8B-B14F-4D97-AF65-F5344CB8AC3E}">
        <p14:creationId xmlns:p14="http://schemas.microsoft.com/office/powerpoint/2010/main" val="38195823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4CCD-8CB4-4BF0-BF92-A123A4580EEE}"/>
              </a:ext>
            </a:extLst>
          </p:cNvPr>
          <p:cNvSpPr>
            <a:spLocks noGrp="1"/>
          </p:cNvSpPr>
          <p:nvPr>
            <p:ph type="title"/>
          </p:nvPr>
        </p:nvSpPr>
        <p:spPr/>
        <p:txBody>
          <a:bodyPr/>
          <a:lstStyle/>
          <a:p>
            <a:r>
              <a:rPr lang="en-US" dirty="0"/>
              <a:t>Solution 2 </a:t>
            </a:r>
            <a:r>
              <a:rPr lang="en-US" sz="2000" b="0" dirty="0"/>
              <a:t>(1 of 4)</a:t>
            </a:r>
          </a:p>
        </p:txBody>
      </p:sp>
      <p:sp>
        <p:nvSpPr>
          <p:cNvPr id="3" name="Content Placeholder 2">
            <a:extLst>
              <a:ext uri="{FF2B5EF4-FFF2-40B4-BE49-F238E27FC236}">
                <a16:creationId xmlns:a16="http://schemas.microsoft.com/office/drawing/2014/main" id="{72DE26A2-C207-4559-8A4E-31A23D582727}"/>
              </a:ext>
            </a:extLst>
          </p:cNvPr>
          <p:cNvSpPr>
            <a:spLocks noGrp="1"/>
          </p:cNvSpPr>
          <p:nvPr>
            <p:ph sz="quarter" idx="14"/>
          </p:nvPr>
        </p:nvSpPr>
        <p:spPr>
          <a:xfrm>
            <a:off x="457199" y="1555200"/>
            <a:ext cx="4320000" cy="414000"/>
          </a:xfrm>
        </p:spPr>
        <p:txBody>
          <a:bodyPr/>
          <a:lstStyle/>
          <a:p>
            <a:pPr marL="432" indent="0">
              <a:buNone/>
            </a:pPr>
            <a:r>
              <a:rPr lang="en-US" sz="2400" dirty="0"/>
              <a:t>Find the p</a:t>
            </a:r>
            <a:r>
              <a:rPr lang="en-US" sz="100" dirty="0"/>
              <a:t> </a:t>
            </a:r>
            <a:r>
              <a:rPr lang="en-US" sz="2400" dirty="0"/>
              <a:t>H of a solution with a</a:t>
            </a:r>
          </a:p>
        </p:txBody>
      </p:sp>
      <p:graphicFrame>
        <p:nvGraphicFramePr>
          <p:cNvPr id="12" name="Object 11" descr="Concentration of H 3 O plus of 4.0 times 10 raised to the negative fifteenth power.">
            <a:extLst>
              <a:ext uri="{FF2B5EF4-FFF2-40B4-BE49-F238E27FC236}">
                <a16:creationId xmlns:a16="http://schemas.microsoft.com/office/drawing/2014/main" id="{CED4E9FA-B993-4919-B8D7-C013041A2B48}"/>
              </a:ext>
            </a:extLst>
          </p:cNvPr>
          <p:cNvGraphicFramePr>
            <a:graphicFrameLocks noChangeAspect="1"/>
          </p:cNvGraphicFramePr>
          <p:nvPr>
            <p:extLst/>
          </p:nvPr>
        </p:nvGraphicFramePr>
        <p:xfrm>
          <a:off x="4890459" y="1503005"/>
          <a:ext cx="2921000" cy="584200"/>
        </p:xfrm>
        <a:graphic>
          <a:graphicData uri="http://schemas.openxmlformats.org/presentationml/2006/ole">
            <mc:AlternateContent xmlns:mc="http://schemas.openxmlformats.org/markup-compatibility/2006">
              <mc:Choice xmlns:v="urn:schemas-microsoft-com:vml" Requires="v">
                <p:oleObj spid="_x0000_s76804" name="Equation" r:id="rId3" imgW="2920680" imgH="583920" progId="Equation.DSMT4">
                  <p:embed/>
                </p:oleObj>
              </mc:Choice>
              <mc:Fallback>
                <p:oleObj name="Equation" r:id="rId3" imgW="2920680" imgH="583920" progId="Equation.DSMT4">
                  <p:embed/>
                  <p:pic>
                    <p:nvPicPr>
                      <p:cNvPr id="12" name="Object 11" descr="Concentration of H 3 O plus of 4.0 times 10 raised to the negative fifteenth power.">
                        <a:extLst>
                          <a:ext uri="{FF2B5EF4-FFF2-40B4-BE49-F238E27FC236}">
                            <a16:creationId xmlns:a16="http://schemas.microsoft.com/office/drawing/2014/main" id="{CED4E9FA-B993-4919-B8D7-C013041A2B48}"/>
                          </a:ext>
                        </a:extLst>
                      </p:cNvPr>
                      <p:cNvPicPr/>
                      <p:nvPr/>
                    </p:nvPicPr>
                    <p:blipFill>
                      <a:blip r:embed="rId4"/>
                      <a:stretch>
                        <a:fillRect/>
                      </a:stretch>
                    </p:blipFill>
                    <p:spPr>
                      <a:xfrm>
                        <a:off x="4890459" y="1503005"/>
                        <a:ext cx="2921000" cy="5842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CB62C72-A350-4368-BA79-CAD3483B3FC0}"/>
              </a:ext>
            </a:extLst>
          </p:cNvPr>
          <p:cNvSpPr>
            <a:spLocks noGrp="1"/>
          </p:cNvSpPr>
          <p:nvPr>
            <p:ph sz="quarter" idx="15"/>
          </p:nvPr>
        </p:nvSpPr>
        <p:spPr>
          <a:xfrm>
            <a:off x="457200" y="2320649"/>
            <a:ext cx="8229600" cy="1097279"/>
          </a:xfrm>
        </p:spPr>
        <p:txBody>
          <a:bodyPr/>
          <a:lstStyle/>
          <a:p>
            <a:pPr marL="432" indent="0">
              <a:buNone/>
            </a:pPr>
            <a:r>
              <a:rPr lang="en-US" sz="2400" b="1" dirty="0"/>
              <a:t>Solution:</a:t>
            </a:r>
          </a:p>
          <a:p>
            <a:pPr marL="432" indent="0">
              <a:buNone/>
            </a:pPr>
            <a:r>
              <a:rPr lang="en-US" sz="2400" b="1" dirty="0"/>
              <a:t>Step 1 State the given and needed quantities.</a:t>
            </a:r>
          </a:p>
        </p:txBody>
      </p:sp>
      <p:graphicFrame>
        <p:nvGraphicFramePr>
          <p:cNvPr id="16" name="Table 16">
            <a:extLst>
              <a:ext uri="{FF2B5EF4-FFF2-40B4-BE49-F238E27FC236}">
                <a16:creationId xmlns:a16="http://schemas.microsoft.com/office/drawing/2014/main" id="{F09860CB-B011-4053-9E38-3F4D599277A4}"/>
              </a:ext>
            </a:extLst>
          </p:cNvPr>
          <p:cNvGraphicFramePr>
            <a:graphicFrameLocks noGrp="1"/>
          </p:cNvGraphicFramePr>
          <p:nvPr>
            <p:ph sz="quarter" idx="16"/>
            <p:extLst/>
          </p:nvPr>
        </p:nvGraphicFramePr>
        <p:xfrm>
          <a:off x="457200" y="3562327"/>
          <a:ext cx="8305200" cy="1080040"/>
        </p:xfrm>
        <a:graphic>
          <a:graphicData uri="http://schemas.openxmlformats.org/drawingml/2006/table">
            <a:tbl>
              <a:tblPr firstRow="1" bandRow="1">
                <a:tableStyleId>{2D5ABB26-0587-4C30-8999-92F81FD0307C}</a:tableStyleId>
              </a:tblPr>
              <a:tblGrid>
                <a:gridCol w="2181600">
                  <a:extLst>
                    <a:ext uri="{9D8B030D-6E8A-4147-A177-3AD203B41FA5}">
                      <a16:colId xmlns:a16="http://schemas.microsoft.com/office/drawing/2014/main" val="2668859204"/>
                    </a:ext>
                  </a:extLst>
                </a:gridCol>
                <a:gridCol w="2167200">
                  <a:extLst>
                    <a:ext uri="{9D8B030D-6E8A-4147-A177-3AD203B41FA5}">
                      <a16:colId xmlns:a16="http://schemas.microsoft.com/office/drawing/2014/main" val="1557590311"/>
                    </a:ext>
                  </a:extLst>
                </a:gridCol>
                <a:gridCol w="1548000">
                  <a:extLst>
                    <a:ext uri="{9D8B030D-6E8A-4147-A177-3AD203B41FA5}">
                      <a16:colId xmlns:a16="http://schemas.microsoft.com/office/drawing/2014/main" val="3184967586"/>
                    </a:ext>
                  </a:extLst>
                </a:gridCol>
                <a:gridCol w="2408400">
                  <a:extLst>
                    <a:ext uri="{9D8B030D-6E8A-4147-A177-3AD203B41FA5}">
                      <a16:colId xmlns:a16="http://schemas.microsoft.com/office/drawing/2014/main" val="4077275567"/>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1155368"/>
                  </a:ext>
                </a:extLst>
              </a:tr>
              <a:tr h="70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Concentration of H 3 O plus = 4.0 times 10 raised to the negative fifth power molarity.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p</a:t>
                      </a:r>
                      <a:r>
                        <a:rPr lang="en-US" sz="100" dirty="0">
                          <a:solidFill>
                            <a:schemeClr val="tx1"/>
                          </a:solidFill>
                        </a:rPr>
                        <a:t> </a:t>
                      </a:r>
                      <a:r>
                        <a:rPr lang="en-US" sz="1600" dirty="0">
                          <a:solidFill>
                            <a:schemeClr val="tx1"/>
                          </a:solidFill>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p</a:t>
                      </a:r>
                      <a:r>
                        <a:rPr lang="en-US" sz="100" dirty="0">
                          <a:solidFill>
                            <a:schemeClr val="tx1"/>
                          </a:solidFill>
                        </a:rPr>
                        <a:t> </a:t>
                      </a:r>
                      <a:r>
                        <a:rPr lang="en-US" sz="1600" dirty="0">
                          <a:solidFill>
                            <a:schemeClr val="tx1"/>
                          </a:solidFill>
                        </a:rPr>
                        <a:t>H equation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1003100"/>
                  </a:ext>
                </a:extLst>
              </a:tr>
            </a:tbl>
          </a:graphicData>
        </a:graphic>
      </p:graphicFrame>
      <p:graphicFrame>
        <p:nvGraphicFramePr>
          <p:cNvPr id="10" name="Object 9">
            <a:extLst>
              <a:ext uri="{FF2B5EF4-FFF2-40B4-BE49-F238E27FC236}">
                <a16:creationId xmlns:a16="http://schemas.microsoft.com/office/drawing/2014/main" id="{8E07349A-682F-441C-B321-4BBE1E51E7BC}"/>
              </a:ext>
              <a:ext uri="{C183D7F6-B498-43B3-948B-1728B52AA6E4}">
                <adec:decorative xmlns:adec="http://schemas.microsoft.com/office/drawing/2017/decorative" val="1"/>
              </a:ext>
            </a:extLst>
          </p:cNvPr>
          <p:cNvGraphicFramePr>
            <a:graphicFrameLocks noChangeAspect="1"/>
          </p:cNvGraphicFramePr>
          <p:nvPr>
            <p:extLst/>
          </p:nvPr>
        </p:nvGraphicFramePr>
        <p:xfrm>
          <a:off x="2663439" y="3958155"/>
          <a:ext cx="2019300" cy="406400"/>
        </p:xfrm>
        <a:graphic>
          <a:graphicData uri="http://schemas.openxmlformats.org/presentationml/2006/ole">
            <mc:AlternateContent xmlns:mc="http://schemas.openxmlformats.org/markup-compatibility/2006">
              <mc:Choice xmlns:v="urn:schemas-microsoft-com:vml" Requires="v">
                <p:oleObj spid="_x0000_s76805" name="Equation" r:id="rId5" imgW="2019240" imgH="406080" progId="Equation.DSMT4">
                  <p:embed/>
                </p:oleObj>
              </mc:Choice>
              <mc:Fallback>
                <p:oleObj name="Equation" r:id="rId5" imgW="2019240" imgH="406080" progId="Equation.DSMT4">
                  <p:embed/>
                  <p:pic>
                    <p:nvPicPr>
                      <p:cNvPr id="10" name="Object 9">
                        <a:extLst>
                          <a:ext uri="{FF2B5EF4-FFF2-40B4-BE49-F238E27FC236}">
                            <a16:creationId xmlns:a16="http://schemas.microsoft.com/office/drawing/2014/main" id="{8E07349A-682F-441C-B321-4BBE1E51E7BC}"/>
                          </a:ext>
                          <a:ext uri="{C183D7F6-B498-43B3-948B-1728B52AA6E4}">
                            <adec:decorative xmlns:adec="http://schemas.microsoft.com/office/drawing/2017/decorative" val="1"/>
                          </a:ext>
                        </a:extLst>
                      </p:cNvPr>
                      <p:cNvPicPr/>
                      <p:nvPr/>
                    </p:nvPicPr>
                    <p:blipFill>
                      <a:blip r:embed="rId6"/>
                      <a:stretch>
                        <a:fillRect/>
                      </a:stretch>
                    </p:blipFill>
                    <p:spPr>
                      <a:xfrm>
                        <a:off x="2663439" y="3958155"/>
                        <a:ext cx="2019300" cy="4064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989535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IN" dirty="0"/>
              <a:t>Solution 2 </a:t>
            </a:r>
            <a:r>
              <a:rPr lang="en-IN" sz="2000" b="0" dirty="0"/>
              <a:t>(2 of 4)</a:t>
            </a:r>
            <a:endParaRPr lang="en-US" b="0"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199" y="1555200"/>
            <a:ext cx="4320000" cy="392400"/>
          </a:xfrm>
        </p:spPr>
        <p:txBody>
          <a:bodyPr/>
          <a:lstStyle/>
          <a:p>
            <a:pPr marL="432" indent="0">
              <a:buNone/>
            </a:pPr>
            <a:r>
              <a:rPr lang="en-IN" sz="2400" dirty="0"/>
              <a:t>Find the p</a:t>
            </a:r>
            <a:r>
              <a:rPr lang="en-IN" sz="100" dirty="0"/>
              <a:t> </a:t>
            </a:r>
            <a:r>
              <a:rPr lang="en-IN" sz="2400" dirty="0"/>
              <a:t>H of a solution with a</a:t>
            </a:r>
          </a:p>
        </p:txBody>
      </p:sp>
      <p:graphicFrame>
        <p:nvGraphicFrame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GraphicFramePr>
            <a:graphicFrameLocks noChangeAspect="1"/>
          </p:cNvGraphicFramePr>
          <p:nvPr>
            <p:extLst/>
          </p:nvPr>
        </p:nvGraphicFramePr>
        <p:xfrm>
          <a:off x="4930258" y="1531355"/>
          <a:ext cx="2655455" cy="531091"/>
        </p:xfrm>
        <a:graphic>
          <a:graphicData uri="http://schemas.openxmlformats.org/presentationml/2006/ole">
            <mc:AlternateContent xmlns:mc="http://schemas.openxmlformats.org/markup-compatibility/2006">
              <mc:Choice xmlns:v="urn:schemas-microsoft-com:vml" Requires="v">
                <p:oleObj spid="_x0000_s77831" name="Equation" r:id="rId3" imgW="2920680" imgH="583920" progId="Equation.DSMT4">
                  <p:embed/>
                </p:oleObj>
              </mc:Choice>
              <mc:Fallback>
                <p:oleObj name="Equation" r:id="rId3" imgW="2920680" imgH="583920" progId="Equation.DSMT4">
                  <p:embed/>
                  <p:pic>
                    <p:nvPic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PicPr/>
                      <p:nvPr/>
                    </p:nvPicPr>
                    <p:blipFill>
                      <a:blip r:embed="rId4"/>
                      <a:stretch>
                        <a:fillRect/>
                      </a:stretch>
                    </p:blipFill>
                    <p:spPr>
                      <a:xfrm>
                        <a:off x="4930258" y="1531355"/>
                        <a:ext cx="2655455" cy="531091"/>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4672" y="2630550"/>
            <a:ext cx="2462700" cy="414000"/>
          </a:xfrm>
        </p:spPr>
        <p:txBody>
          <a:bodyPr/>
          <a:lstStyle/>
          <a:p>
            <a:pPr marL="0" indent="0">
              <a:buNone/>
            </a:pPr>
            <a:r>
              <a:rPr lang="en-US" sz="2400" b="1" dirty="0"/>
              <a:t>Step 2 Enter the</a:t>
            </a:r>
          </a:p>
        </p:txBody>
      </p:sp>
      <p:graphicFrame>
        <p:nvGraphicFramePr>
          <p:cNvPr id="21" name="Object 20" descr="concentration H sub 3 O super plus">
            <a:extLst>
              <a:ext uri="{FF2B5EF4-FFF2-40B4-BE49-F238E27FC236}">
                <a16:creationId xmlns:a16="http://schemas.microsoft.com/office/drawing/2014/main" id="{B520DF59-3E28-4B15-BDC9-4D06B90CFD1D}"/>
              </a:ext>
            </a:extLst>
          </p:cNvPr>
          <p:cNvGraphicFramePr>
            <a:graphicFrameLocks noChangeAspect="1"/>
          </p:cNvGraphicFramePr>
          <p:nvPr>
            <p:extLst/>
          </p:nvPr>
        </p:nvGraphicFramePr>
        <p:xfrm>
          <a:off x="2996740" y="2600050"/>
          <a:ext cx="965200" cy="444500"/>
        </p:xfrm>
        <a:graphic>
          <a:graphicData uri="http://schemas.openxmlformats.org/presentationml/2006/ole">
            <mc:AlternateContent xmlns:mc="http://schemas.openxmlformats.org/markup-compatibility/2006">
              <mc:Choice xmlns:v="urn:schemas-microsoft-com:vml" Requires="v">
                <p:oleObj spid="_x0000_s77832" name="Equation" r:id="rId5" imgW="965160" imgH="444240" progId="Equation.DSMT4">
                  <p:embed/>
                </p:oleObj>
              </mc:Choice>
              <mc:Fallback>
                <p:oleObj name="Equation" r:id="rId5" imgW="965160" imgH="444240" progId="Equation.DSMT4">
                  <p:embed/>
                  <p:pic>
                    <p:nvPicPr>
                      <p:cNvPr id="21" name="Object 20" descr="concentration H sub 3 O super plus">
                        <a:extLst>
                          <a:ext uri="{FF2B5EF4-FFF2-40B4-BE49-F238E27FC236}">
                            <a16:creationId xmlns:a16="http://schemas.microsoft.com/office/drawing/2014/main" id="{B520DF59-3E28-4B15-BDC9-4D06B90CFD1D}"/>
                          </a:ext>
                        </a:extLst>
                      </p:cNvPr>
                      <p:cNvPicPr/>
                      <p:nvPr/>
                    </p:nvPicPr>
                    <p:blipFill>
                      <a:blip r:embed="rId6"/>
                      <a:stretch>
                        <a:fillRect/>
                      </a:stretch>
                    </p:blipFill>
                    <p:spPr>
                      <a:xfrm>
                        <a:off x="2996740" y="2600050"/>
                        <a:ext cx="965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7E5B8EE-B00F-48D0-AB59-E6158C0E13BB}"/>
              </a:ext>
            </a:extLst>
          </p:cNvPr>
          <p:cNvSpPr>
            <a:spLocks noGrp="1"/>
          </p:cNvSpPr>
          <p:nvPr>
            <p:ph sz="quarter" idx="18"/>
          </p:nvPr>
        </p:nvSpPr>
        <p:spPr>
          <a:xfrm>
            <a:off x="4101180" y="2630550"/>
            <a:ext cx="4585620" cy="414000"/>
          </a:xfrm>
          <a:noFill/>
          <a:ln>
            <a:noFill/>
          </a:ln>
        </p:spPr>
        <p:txBody>
          <a:bodyPr lIns="0" tIns="0" rIns="0" bIns="0" anchor="t" anchorCtr="0"/>
          <a:lstStyle/>
          <a:p>
            <a:pPr marL="0" indent="0">
              <a:buNone/>
            </a:pPr>
            <a:r>
              <a:rPr lang="en-IN" sz="2400" b="1" dirty="0"/>
              <a:t>into the p</a:t>
            </a:r>
            <a:r>
              <a:rPr lang="en-IN" sz="100" b="1" dirty="0"/>
              <a:t> </a:t>
            </a:r>
            <a:r>
              <a:rPr lang="en-IN" sz="2400" b="1" dirty="0"/>
              <a:t>H equation and</a:t>
            </a:r>
          </a:p>
        </p:txBody>
      </p:sp>
      <p:sp>
        <p:nvSpPr>
          <p:cNvPr id="9" name="Content Placeholder 8">
            <a:extLst>
              <a:ext uri="{FF2B5EF4-FFF2-40B4-BE49-F238E27FC236}">
                <a16:creationId xmlns:a16="http://schemas.microsoft.com/office/drawing/2014/main" id="{4FCF154C-2D91-4C86-ABE5-57F6A6563BF6}"/>
              </a:ext>
            </a:extLst>
          </p:cNvPr>
          <p:cNvSpPr>
            <a:spLocks noGrp="1"/>
          </p:cNvSpPr>
          <p:nvPr>
            <p:ph sz="quarter" idx="19"/>
          </p:nvPr>
        </p:nvSpPr>
        <p:spPr>
          <a:xfrm>
            <a:off x="457586" y="3114801"/>
            <a:ext cx="8229214" cy="414000"/>
          </a:xfrm>
          <a:noFill/>
          <a:ln>
            <a:noFill/>
          </a:ln>
        </p:spPr>
        <p:txBody>
          <a:bodyPr lIns="0" tIns="0" rIns="0" bIns="0" anchor="t" anchorCtr="0"/>
          <a:lstStyle/>
          <a:p>
            <a:pPr marL="0" indent="0">
              <a:buNone/>
            </a:pPr>
            <a:r>
              <a:rPr lang="en-US" sz="2400" b="1" dirty="0"/>
              <a:t>calculate.</a:t>
            </a:r>
          </a:p>
        </p:txBody>
      </p:sp>
      <p:graphicFrame>
        <p:nvGraphicFramePr>
          <p:cNvPr id="26" name="Object 25" descr="p H = negative log of concentration H 3 O plus = negative log, left bracket, 4.0 times 10 raised to the negative fifth power, right bracket. ">
            <a:extLst>
              <a:ext uri="{FF2B5EF4-FFF2-40B4-BE49-F238E27FC236}">
                <a16:creationId xmlns:a16="http://schemas.microsoft.com/office/drawing/2014/main" id="{898763F7-3128-40EA-9260-5BEA1B114DEA}"/>
              </a:ext>
            </a:extLst>
          </p:cNvPr>
          <p:cNvGraphicFramePr>
            <a:graphicFrameLocks noChangeAspect="1"/>
          </p:cNvGraphicFramePr>
          <p:nvPr>
            <p:extLst/>
          </p:nvPr>
        </p:nvGraphicFramePr>
        <p:xfrm>
          <a:off x="2008188" y="3531556"/>
          <a:ext cx="4889500" cy="584200"/>
        </p:xfrm>
        <a:graphic>
          <a:graphicData uri="http://schemas.openxmlformats.org/presentationml/2006/ole">
            <mc:AlternateContent xmlns:mc="http://schemas.openxmlformats.org/markup-compatibility/2006">
              <mc:Choice xmlns:v="urn:schemas-microsoft-com:vml" Requires="v">
                <p:oleObj spid="_x0000_s77833" name="Equation" r:id="rId7" imgW="4889160" imgH="583920" progId="Equation.DSMT4">
                  <p:embed/>
                </p:oleObj>
              </mc:Choice>
              <mc:Fallback>
                <p:oleObj name="Equation" r:id="rId7" imgW="4889160" imgH="583920" progId="Equation.DSMT4">
                  <p:embed/>
                  <p:pic>
                    <p:nvPicPr>
                      <p:cNvPr id="26" name="Object 25" descr="p H = negative log of concentration H 3 O plus = negative log, left bracket, 4.0 times 10 raised to the negative fifth power, right bracket. ">
                        <a:extLst>
                          <a:ext uri="{FF2B5EF4-FFF2-40B4-BE49-F238E27FC236}">
                            <a16:creationId xmlns:a16="http://schemas.microsoft.com/office/drawing/2014/main" id="{898763F7-3128-40EA-9260-5BEA1B114DEA}"/>
                          </a:ext>
                        </a:extLst>
                      </p:cNvPr>
                      <p:cNvPicPr/>
                      <p:nvPr/>
                    </p:nvPicPr>
                    <p:blipFill>
                      <a:blip r:embed="rId8"/>
                      <a:stretch>
                        <a:fillRect/>
                      </a:stretch>
                    </p:blipFill>
                    <p:spPr>
                      <a:xfrm>
                        <a:off x="2008188" y="3531556"/>
                        <a:ext cx="4889500" cy="5842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45376F3-E2DF-45BB-9D38-6241DDAFA277}"/>
              </a:ext>
            </a:extLst>
          </p:cNvPr>
          <p:cNvSpPr>
            <a:spLocks noGrp="1"/>
          </p:cNvSpPr>
          <p:nvPr>
            <p:ph sz="quarter" idx="20"/>
          </p:nvPr>
        </p:nvSpPr>
        <p:spPr>
          <a:xfrm>
            <a:off x="457584" y="4251654"/>
            <a:ext cx="4464000" cy="436500"/>
          </a:xfrm>
        </p:spPr>
        <p:txBody>
          <a:bodyPr/>
          <a:lstStyle/>
          <a:p>
            <a:pPr marL="432" indent="0">
              <a:buNone/>
            </a:pPr>
            <a:r>
              <a:rPr lang="en-IN" sz="2400" b="1" dirty="0"/>
              <a:t>Procedure</a:t>
            </a:r>
            <a:r>
              <a:rPr lang="en-IN" sz="2400" dirty="0"/>
              <a:t>: Enter 4.0 and press</a:t>
            </a:r>
          </a:p>
        </p:txBody>
      </p:sp>
      <p:pic>
        <p:nvPicPr>
          <p:cNvPr id="24" name="Content Placeholder 23" descr="E E or Exp button.">
            <a:extLst>
              <a:ext uri="{FF2B5EF4-FFF2-40B4-BE49-F238E27FC236}">
                <a16:creationId xmlns:a16="http://schemas.microsoft.com/office/drawing/2014/main" id="{D8A85454-A505-404F-9DB0-C2F794679C06}"/>
              </a:ext>
            </a:extLst>
          </p:cNvPr>
          <p:cNvPicPr>
            <a:picLocks noGrp="1" noChangeAspect="1"/>
          </p:cNvPicPr>
          <p:nvPr>
            <p:ph sz="quarter" idx="25"/>
          </p:nvPr>
        </p:nvPicPr>
        <p:blipFill>
          <a:blip r:embed="rId9"/>
          <a:stretch>
            <a:fillRect/>
          </a:stretch>
        </p:blipFill>
        <p:spPr>
          <a:xfrm>
            <a:off x="5011200" y="4271100"/>
            <a:ext cx="1585097" cy="390178"/>
          </a:xfrm>
          <a:prstGeom prst="rect">
            <a:avLst/>
          </a:prstGeom>
        </p:spPr>
      </p:pic>
      <p:sp>
        <p:nvSpPr>
          <p:cNvPr id="11" name="Content Placeholder 10">
            <a:extLst>
              <a:ext uri="{FF2B5EF4-FFF2-40B4-BE49-F238E27FC236}">
                <a16:creationId xmlns:a16="http://schemas.microsoft.com/office/drawing/2014/main" id="{556BB4F9-35AB-459D-A3EB-57D7D7A236F2}"/>
              </a:ext>
            </a:extLst>
          </p:cNvPr>
          <p:cNvSpPr>
            <a:spLocks noGrp="1"/>
          </p:cNvSpPr>
          <p:nvPr>
            <p:ph sz="quarter" idx="21"/>
          </p:nvPr>
        </p:nvSpPr>
        <p:spPr>
          <a:xfrm>
            <a:off x="2129340" y="4808802"/>
            <a:ext cx="2700000" cy="385200"/>
          </a:xfrm>
        </p:spPr>
        <p:txBody>
          <a:bodyPr/>
          <a:lstStyle/>
          <a:p>
            <a:pPr marL="432" indent="0">
              <a:buNone/>
            </a:pPr>
            <a:r>
              <a:rPr lang="en-US" sz="2400" dirty="0"/>
              <a:t>Calculator Display:</a:t>
            </a:r>
          </a:p>
        </p:txBody>
      </p:sp>
      <p:graphicFrame>
        <p:nvGraphicFramePr>
          <p:cNvPr id="27" name="Object 26" descr="4.0 raised to the double zero power or 4.000 or 4.0 E 0 0.">
            <a:extLst>
              <a:ext uri="{FF2B5EF4-FFF2-40B4-BE49-F238E27FC236}">
                <a16:creationId xmlns:a16="http://schemas.microsoft.com/office/drawing/2014/main" id="{3682201F-4FF3-4283-A409-1C2655D7AF7E}"/>
              </a:ext>
            </a:extLst>
          </p:cNvPr>
          <p:cNvGraphicFramePr>
            <a:graphicFrameLocks noChangeAspect="1"/>
          </p:cNvGraphicFramePr>
          <p:nvPr>
            <p:extLst/>
          </p:nvPr>
        </p:nvGraphicFramePr>
        <p:xfrm>
          <a:off x="4947782" y="4759325"/>
          <a:ext cx="3352800" cy="444500"/>
        </p:xfrm>
        <a:graphic>
          <a:graphicData uri="http://schemas.openxmlformats.org/presentationml/2006/ole">
            <mc:AlternateContent xmlns:mc="http://schemas.openxmlformats.org/markup-compatibility/2006">
              <mc:Choice xmlns:v="urn:schemas-microsoft-com:vml" Requires="v">
                <p:oleObj spid="_x0000_s77834" name="Equation" r:id="rId10" imgW="3352680" imgH="444240" progId="Equation.DSMT4">
                  <p:embed/>
                </p:oleObj>
              </mc:Choice>
              <mc:Fallback>
                <p:oleObj name="Equation" r:id="rId10" imgW="3352680" imgH="444240" progId="Equation.DSMT4">
                  <p:embed/>
                  <p:pic>
                    <p:nvPicPr>
                      <p:cNvPr id="27" name="Object 26" descr="4.0 raised to the double zero power or 4.000 or 4.0 E 0 0.">
                        <a:extLst>
                          <a:ext uri="{FF2B5EF4-FFF2-40B4-BE49-F238E27FC236}">
                            <a16:creationId xmlns:a16="http://schemas.microsoft.com/office/drawing/2014/main" id="{3682201F-4FF3-4283-A409-1C2655D7AF7E}"/>
                          </a:ext>
                        </a:extLst>
                      </p:cNvPr>
                      <p:cNvPicPr/>
                      <p:nvPr/>
                    </p:nvPicPr>
                    <p:blipFill>
                      <a:blip r:embed="rId11"/>
                      <a:stretch>
                        <a:fillRect/>
                      </a:stretch>
                    </p:blipFill>
                    <p:spPr>
                      <a:xfrm>
                        <a:off x="4947782" y="4759325"/>
                        <a:ext cx="3352800" cy="4445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F2921715-FA71-4700-A43E-B457D4BB2C76}"/>
              </a:ext>
            </a:extLst>
          </p:cNvPr>
          <p:cNvSpPr>
            <a:spLocks noGrp="1"/>
          </p:cNvSpPr>
          <p:nvPr>
            <p:ph sz="quarter" idx="22"/>
          </p:nvPr>
        </p:nvSpPr>
        <p:spPr>
          <a:xfrm>
            <a:off x="2129340" y="5287446"/>
            <a:ext cx="2505600" cy="403200"/>
          </a:xfrm>
        </p:spPr>
        <p:txBody>
          <a:bodyPr/>
          <a:lstStyle/>
          <a:p>
            <a:pPr marL="432" indent="0">
              <a:buNone/>
            </a:pPr>
            <a:r>
              <a:rPr lang="en-US" sz="2400" dirty="0"/>
              <a:t>Enter 5 and press</a:t>
            </a:r>
          </a:p>
        </p:txBody>
      </p:sp>
      <p:pic>
        <p:nvPicPr>
          <p:cNvPr id="25" name="Content Placeholder 24" descr="Plus or minus button.">
            <a:extLst>
              <a:ext uri="{FF2B5EF4-FFF2-40B4-BE49-F238E27FC236}">
                <a16:creationId xmlns:a16="http://schemas.microsoft.com/office/drawing/2014/main" id="{CD921197-BDAD-4D42-A0D8-7901C321A34A}"/>
              </a:ext>
            </a:extLst>
          </p:cNvPr>
          <p:cNvPicPr>
            <a:picLocks noGrp="1" noChangeAspect="1"/>
          </p:cNvPicPr>
          <p:nvPr>
            <p:ph sz="quarter" idx="26"/>
          </p:nvPr>
        </p:nvPicPr>
        <p:blipFill>
          <a:blip r:embed="rId12"/>
          <a:stretch>
            <a:fillRect/>
          </a:stretch>
        </p:blipFill>
        <p:spPr>
          <a:xfrm>
            <a:off x="4788600" y="5314650"/>
            <a:ext cx="786452" cy="390178"/>
          </a:xfrm>
          <a:prstGeom prst="rect">
            <a:avLst/>
          </a:prstGeom>
        </p:spPr>
      </p:pic>
      <p:sp>
        <p:nvSpPr>
          <p:cNvPr id="8" name="Content Placeholder 7">
            <a:extLst>
              <a:ext uri="{FF2B5EF4-FFF2-40B4-BE49-F238E27FC236}">
                <a16:creationId xmlns:a16="http://schemas.microsoft.com/office/drawing/2014/main" id="{F98EDC98-F93D-4B56-BB8F-D7C09DFBE820}"/>
              </a:ext>
            </a:extLst>
          </p:cNvPr>
          <p:cNvSpPr>
            <a:spLocks noGrp="1"/>
          </p:cNvSpPr>
          <p:nvPr>
            <p:ph sz="quarter" idx="23"/>
          </p:nvPr>
        </p:nvSpPr>
        <p:spPr>
          <a:xfrm>
            <a:off x="5702832" y="5292000"/>
            <a:ext cx="2786362" cy="428400"/>
          </a:xfrm>
          <a:noFill/>
          <a:ln>
            <a:noFill/>
          </a:ln>
        </p:spPr>
        <p:txBody>
          <a:bodyPr lIns="0" tIns="0" rIns="0" bIns="0" anchor="t" anchorCtr="0"/>
          <a:lstStyle/>
          <a:p>
            <a:pPr marL="432" indent="0">
              <a:buNone/>
            </a:pPr>
            <a:r>
              <a:rPr lang="en-IN" sz="2400" dirty="0"/>
              <a:t>to change sign.</a:t>
            </a:r>
          </a:p>
        </p:txBody>
      </p:sp>
      <p:sp>
        <p:nvSpPr>
          <p:cNvPr id="13" name="Content Placeholder 12">
            <a:extLst>
              <a:ext uri="{FF2B5EF4-FFF2-40B4-BE49-F238E27FC236}">
                <a16:creationId xmlns:a16="http://schemas.microsoft.com/office/drawing/2014/main" id="{C7CD8FD9-C38B-4D91-A5F1-DAD74E31F897}"/>
              </a:ext>
            </a:extLst>
          </p:cNvPr>
          <p:cNvSpPr>
            <a:spLocks noGrp="1"/>
          </p:cNvSpPr>
          <p:nvPr>
            <p:ph sz="quarter" idx="24"/>
          </p:nvPr>
        </p:nvSpPr>
        <p:spPr>
          <a:xfrm>
            <a:off x="2129340" y="5792400"/>
            <a:ext cx="2700354" cy="459588"/>
          </a:xfrm>
          <a:noFill/>
          <a:ln>
            <a:noFill/>
          </a:ln>
        </p:spPr>
        <p:txBody>
          <a:bodyPr lIns="0" tIns="0" rIns="0" bIns="0" anchor="t" anchorCtr="0"/>
          <a:lstStyle/>
          <a:p>
            <a:pPr marL="432" indent="0">
              <a:buNone/>
            </a:pPr>
            <a:r>
              <a:rPr lang="en-IN" sz="2400" dirty="0">
                <a:latin typeface="+mn-lt"/>
              </a:rPr>
              <a:t>Calculator Display:</a:t>
            </a:r>
          </a:p>
        </p:txBody>
      </p:sp>
      <p:graphicFrame>
        <p:nvGraphicFramePr>
          <p:cNvPr id="28" name="Object 27" descr="4.0 raised to the negative 0 5 power or 4.0 minus 05 or 4.0 E minus 05.">
            <a:extLst>
              <a:ext uri="{FF2B5EF4-FFF2-40B4-BE49-F238E27FC236}">
                <a16:creationId xmlns:a16="http://schemas.microsoft.com/office/drawing/2014/main" id="{FE5C0EFC-5C8D-4C21-96CC-49A3D9BC451D}"/>
              </a:ext>
            </a:extLst>
          </p:cNvPr>
          <p:cNvGraphicFramePr>
            <a:graphicFrameLocks noChangeAspect="1"/>
          </p:cNvGraphicFramePr>
          <p:nvPr>
            <p:extLst/>
          </p:nvPr>
        </p:nvGraphicFramePr>
        <p:xfrm>
          <a:off x="4888246" y="5761038"/>
          <a:ext cx="4038600" cy="444500"/>
        </p:xfrm>
        <a:graphic>
          <a:graphicData uri="http://schemas.openxmlformats.org/presentationml/2006/ole">
            <mc:AlternateContent xmlns:mc="http://schemas.openxmlformats.org/markup-compatibility/2006">
              <mc:Choice xmlns:v="urn:schemas-microsoft-com:vml" Requires="v">
                <p:oleObj spid="_x0000_s77835" name="Equation" r:id="rId13" imgW="4038480" imgH="444240" progId="Equation.DSMT4">
                  <p:embed/>
                </p:oleObj>
              </mc:Choice>
              <mc:Fallback>
                <p:oleObj name="Equation" r:id="rId13" imgW="4038480" imgH="444240" progId="Equation.DSMT4">
                  <p:embed/>
                  <p:pic>
                    <p:nvPicPr>
                      <p:cNvPr id="28" name="Object 27" descr="4.0 raised to the negative 0 5 power or 4.0 minus 05 or 4.0 E minus 05.">
                        <a:extLst>
                          <a:ext uri="{FF2B5EF4-FFF2-40B4-BE49-F238E27FC236}">
                            <a16:creationId xmlns:a16="http://schemas.microsoft.com/office/drawing/2014/main" id="{FE5C0EFC-5C8D-4C21-96CC-49A3D9BC451D}"/>
                          </a:ext>
                        </a:extLst>
                      </p:cNvPr>
                      <p:cNvPicPr/>
                      <p:nvPr/>
                    </p:nvPicPr>
                    <p:blipFill>
                      <a:blip r:embed="rId14"/>
                      <a:stretch>
                        <a:fillRect/>
                      </a:stretch>
                    </p:blipFill>
                    <p:spPr>
                      <a:xfrm>
                        <a:off x="4888246" y="5761038"/>
                        <a:ext cx="4038600" cy="444500"/>
                      </a:xfrm>
                      <a:prstGeom prst="rect">
                        <a:avLst/>
                      </a:prstGeom>
                    </p:spPr>
                  </p:pic>
                </p:oleObj>
              </mc:Fallback>
            </mc:AlternateContent>
          </a:graphicData>
        </a:graphic>
      </p:graphicFrame>
    </p:spTree>
    <p:extLst>
      <p:ext uri="{BB962C8B-B14F-4D97-AF65-F5344CB8AC3E}">
        <p14:creationId xmlns:p14="http://schemas.microsoft.com/office/powerpoint/2010/main" val="3431493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IN" dirty="0"/>
              <a:t>Solution 2 </a:t>
            </a:r>
            <a:r>
              <a:rPr lang="en-IN" sz="2000" b="0" dirty="0"/>
              <a:t>(3 of 4)</a:t>
            </a:r>
            <a:endParaRPr lang="en-US" b="0"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199" y="1555200"/>
            <a:ext cx="4320000" cy="392400"/>
          </a:xfrm>
        </p:spPr>
        <p:txBody>
          <a:bodyPr/>
          <a:lstStyle/>
          <a:p>
            <a:pPr marL="432" indent="0">
              <a:buNone/>
            </a:pPr>
            <a:r>
              <a:rPr lang="en-IN" sz="2400" dirty="0"/>
              <a:t>Find the p</a:t>
            </a:r>
            <a:r>
              <a:rPr lang="en-IN" sz="100" dirty="0"/>
              <a:t> </a:t>
            </a:r>
            <a:r>
              <a:rPr lang="en-IN" sz="2400" dirty="0"/>
              <a:t>H of a solution with a</a:t>
            </a:r>
          </a:p>
        </p:txBody>
      </p:sp>
      <p:graphicFrame>
        <p:nvGraphicFrame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GraphicFramePr>
            <a:graphicFrameLocks noChangeAspect="1"/>
          </p:cNvGraphicFramePr>
          <p:nvPr>
            <p:extLst/>
          </p:nvPr>
        </p:nvGraphicFramePr>
        <p:xfrm>
          <a:off x="4841358" y="1531355"/>
          <a:ext cx="2655455" cy="531091"/>
        </p:xfrm>
        <a:graphic>
          <a:graphicData uri="http://schemas.openxmlformats.org/presentationml/2006/ole">
            <mc:AlternateContent xmlns:mc="http://schemas.openxmlformats.org/markup-compatibility/2006">
              <mc:Choice xmlns:v="urn:schemas-microsoft-com:vml" Requires="v">
                <p:oleObj spid="_x0000_s78852" name="Equation" r:id="rId3" imgW="2920680" imgH="583920" progId="Equation.DSMT4">
                  <p:embed/>
                </p:oleObj>
              </mc:Choice>
              <mc:Fallback>
                <p:oleObj name="Equation" r:id="rId3" imgW="2920680" imgH="583920" progId="Equation.DSMT4">
                  <p:embed/>
                  <p:pic>
                    <p:nvPic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PicPr/>
                      <p:nvPr/>
                    </p:nvPicPr>
                    <p:blipFill>
                      <a:blip r:embed="rId4"/>
                      <a:stretch>
                        <a:fillRect/>
                      </a:stretch>
                    </p:blipFill>
                    <p:spPr>
                      <a:xfrm>
                        <a:off x="4841358" y="1531355"/>
                        <a:ext cx="2655455" cy="531091"/>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4672" y="2630550"/>
            <a:ext cx="2462700" cy="414000"/>
          </a:xfrm>
        </p:spPr>
        <p:txBody>
          <a:bodyPr/>
          <a:lstStyle/>
          <a:p>
            <a:pPr marL="0" indent="0">
              <a:buNone/>
            </a:pPr>
            <a:r>
              <a:rPr lang="en-US" sz="2400" b="1" dirty="0"/>
              <a:t>Step 2 Enter the</a:t>
            </a:r>
          </a:p>
        </p:txBody>
      </p:sp>
      <p:graphicFrame>
        <p:nvGraphicFramePr>
          <p:cNvPr id="21" name="Object 20" descr="concentration H sub 3 O super plus">
            <a:extLst>
              <a:ext uri="{FF2B5EF4-FFF2-40B4-BE49-F238E27FC236}">
                <a16:creationId xmlns:a16="http://schemas.microsoft.com/office/drawing/2014/main" id="{B520DF59-3E28-4B15-BDC9-4D06B90CFD1D}"/>
              </a:ext>
            </a:extLst>
          </p:cNvPr>
          <p:cNvGraphicFramePr>
            <a:graphicFrameLocks noChangeAspect="1"/>
          </p:cNvGraphicFramePr>
          <p:nvPr>
            <p:extLst/>
          </p:nvPr>
        </p:nvGraphicFramePr>
        <p:xfrm>
          <a:off x="2996740" y="2600050"/>
          <a:ext cx="965200" cy="444500"/>
        </p:xfrm>
        <a:graphic>
          <a:graphicData uri="http://schemas.openxmlformats.org/presentationml/2006/ole">
            <mc:AlternateContent xmlns:mc="http://schemas.openxmlformats.org/markup-compatibility/2006">
              <mc:Choice xmlns:v="urn:schemas-microsoft-com:vml" Requires="v">
                <p:oleObj spid="_x0000_s78853" name="Equation" r:id="rId5" imgW="965160" imgH="444240" progId="Equation.DSMT4">
                  <p:embed/>
                </p:oleObj>
              </mc:Choice>
              <mc:Fallback>
                <p:oleObj name="Equation" r:id="rId5" imgW="965160" imgH="444240" progId="Equation.DSMT4">
                  <p:embed/>
                  <p:pic>
                    <p:nvPicPr>
                      <p:cNvPr id="21" name="Object 20" descr="concentration H sub 3 O super plus">
                        <a:extLst>
                          <a:ext uri="{FF2B5EF4-FFF2-40B4-BE49-F238E27FC236}">
                            <a16:creationId xmlns:a16="http://schemas.microsoft.com/office/drawing/2014/main" id="{B520DF59-3E28-4B15-BDC9-4D06B90CFD1D}"/>
                          </a:ext>
                        </a:extLst>
                      </p:cNvPr>
                      <p:cNvPicPr/>
                      <p:nvPr/>
                    </p:nvPicPr>
                    <p:blipFill>
                      <a:blip r:embed="rId6"/>
                      <a:stretch>
                        <a:fillRect/>
                      </a:stretch>
                    </p:blipFill>
                    <p:spPr>
                      <a:xfrm>
                        <a:off x="2996740" y="2600050"/>
                        <a:ext cx="965200" cy="4445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07E5B8EE-B00F-48D0-AB59-E6158C0E13BB}"/>
              </a:ext>
            </a:extLst>
          </p:cNvPr>
          <p:cNvSpPr>
            <a:spLocks noGrp="1"/>
          </p:cNvSpPr>
          <p:nvPr>
            <p:ph sz="quarter" idx="18"/>
          </p:nvPr>
        </p:nvSpPr>
        <p:spPr>
          <a:xfrm>
            <a:off x="4101180" y="2630550"/>
            <a:ext cx="3899254" cy="414000"/>
          </a:xfrm>
          <a:noFill/>
          <a:ln>
            <a:noFill/>
          </a:ln>
        </p:spPr>
        <p:txBody>
          <a:bodyPr lIns="0" tIns="0" rIns="0" bIns="0" anchor="t" anchorCtr="0"/>
          <a:lstStyle/>
          <a:p>
            <a:pPr marL="0" indent="0">
              <a:buNone/>
            </a:pPr>
            <a:r>
              <a:rPr lang="en-IN" sz="2400" b="1" dirty="0"/>
              <a:t>into the p</a:t>
            </a:r>
            <a:r>
              <a:rPr lang="en-IN" sz="100" b="1" dirty="0"/>
              <a:t> </a:t>
            </a:r>
            <a:r>
              <a:rPr lang="en-IN" sz="2400" b="1" dirty="0"/>
              <a:t>H equation and</a:t>
            </a:r>
          </a:p>
        </p:txBody>
      </p:sp>
      <p:sp>
        <p:nvSpPr>
          <p:cNvPr id="9" name="Content Placeholder 8">
            <a:extLst>
              <a:ext uri="{FF2B5EF4-FFF2-40B4-BE49-F238E27FC236}">
                <a16:creationId xmlns:a16="http://schemas.microsoft.com/office/drawing/2014/main" id="{4FCF154C-2D91-4C86-ABE5-57F6A6563BF6}"/>
              </a:ext>
            </a:extLst>
          </p:cNvPr>
          <p:cNvSpPr>
            <a:spLocks noGrp="1"/>
          </p:cNvSpPr>
          <p:nvPr>
            <p:ph sz="quarter" idx="19"/>
          </p:nvPr>
        </p:nvSpPr>
        <p:spPr>
          <a:xfrm>
            <a:off x="457586" y="3114801"/>
            <a:ext cx="1587114" cy="414000"/>
          </a:xfrm>
          <a:noFill/>
          <a:ln>
            <a:noFill/>
          </a:ln>
        </p:spPr>
        <p:txBody>
          <a:bodyPr lIns="0" tIns="0" rIns="0" bIns="0" anchor="t" anchorCtr="0"/>
          <a:lstStyle/>
          <a:p>
            <a:pPr marL="0" indent="0">
              <a:buNone/>
            </a:pPr>
            <a:r>
              <a:rPr lang="en-US" sz="2400" b="1" dirty="0"/>
              <a:t>calculate.</a:t>
            </a:r>
          </a:p>
        </p:txBody>
      </p:sp>
      <p:sp>
        <p:nvSpPr>
          <p:cNvPr id="10" name="Content Placeholder 9">
            <a:extLst>
              <a:ext uri="{FF2B5EF4-FFF2-40B4-BE49-F238E27FC236}">
                <a16:creationId xmlns:a16="http://schemas.microsoft.com/office/drawing/2014/main" id="{D45376F3-E2DF-45BB-9D38-6241DDAFA277}"/>
              </a:ext>
            </a:extLst>
          </p:cNvPr>
          <p:cNvSpPr>
            <a:spLocks noGrp="1"/>
          </p:cNvSpPr>
          <p:nvPr>
            <p:ph sz="quarter" idx="20"/>
          </p:nvPr>
        </p:nvSpPr>
        <p:spPr>
          <a:xfrm>
            <a:off x="457584" y="4251654"/>
            <a:ext cx="1800000" cy="436500"/>
          </a:xfrm>
        </p:spPr>
        <p:txBody>
          <a:bodyPr/>
          <a:lstStyle/>
          <a:p>
            <a:pPr marL="432" indent="0">
              <a:buNone/>
            </a:pPr>
            <a:r>
              <a:rPr lang="en-IN" sz="2400" b="1" dirty="0"/>
              <a:t>Procedure</a:t>
            </a:r>
            <a:r>
              <a:rPr lang="en-IN" sz="2400" dirty="0"/>
              <a:t>:</a:t>
            </a:r>
          </a:p>
        </p:txBody>
      </p:sp>
      <p:pic>
        <p:nvPicPr>
          <p:cNvPr id="18" name="Content Placeholder 17" descr="Calculator display: 4.39794000. Combining steps: p H = negative log, left bracket, 4.0 times 10 raised to the negative fifth power, right bracket, = 4.0 EE or exp button, 5 plus or minus button, log button, plus or minus button, = 4.397940009.">
            <a:extLst>
              <a:ext uri="{FF2B5EF4-FFF2-40B4-BE49-F238E27FC236}">
                <a16:creationId xmlns:a16="http://schemas.microsoft.com/office/drawing/2014/main" id="{A390AB2F-9331-4D78-ABC9-EA218BED71AA}"/>
              </a:ext>
            </a:extLst>
          </p:cNvPr>
          <p:cNvPicPr>
            <a:picLocks noGrp="1" noChangeAspect="1"/>
          </p:cNvPicPr>
          <p:nvPr>
            <p:ph sz="quarter" idx="24"/>
          </p:nvPr>
        </p:nvPicPr>
        <p:blipFill>
          <a:blip r:embed="rId7"/>
          <a:stretch>
            <a:fillRect/>
          </a:stretch>
        </p:blipFill>
        <p:spPr>
          <a:xfrm>
            <a:off x="2617199" y="4251654"/>
            <a:ext cx="5383235" cy="1767993"/>
          </a:xfrm>
          <a:prstGeom prst="rect">
            <a:avLst/>
          </a:prstGeom>
        </p:spPr>
      </p:pic>
    </p:spTree>
    <p:extLst>
      <p:ext uri="{BB962C8B-B14F-4D97-AF65-F5344CB8AC3E}">
        <p14:creationId xmlns:p14="http://schemas.microsoft.com/office/powerpoint/2010/main" val="2783055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AE50-CD41-41B1-BC46-50A22AAB86B5}"/>
              </a:ext>
            </a:extLst>
          </p:cNvPr>
          <p:cNvSpPr>
            <a:spLocks noGrp="1"/>
          </p:cNvSpPr>
          <p:nvPr>
            <p:ph type="title"/>
          </p:nvPr>
        </p:nvSpPr>
        <p:spPr/>
        <p:txBody>
          <a:bodyPr/>
          <a:lstStyle/>
          <a:p>
            <a:r>
              <a:rPr lang="en-IN" dirty="0"/>
              <a:t>Solution 2 </a:t>
            </a:r>
            <a:r>
              <a:rPr lang="en-IN" sz="2000" b="0" dirty="0"/>
              <a:t>(4 of 4)</a:t>
            </a:r>
            <a:endParaRPr lang="en-US" b="0" dirty="0"/>
          </a:p>
        </p:txBody>
      </p:sp>
      <p:sp>
        <p:nvSpPr>
          <p:cNvPr id="4" name="Content Placeholder 3">
            <a:extLst>
              <a:ext uri="{FF2B5EF4-FFF2-40B4-BE49-F238E27FC236}">
                <a16:creationId xmlns:a16="http://schemas.microsoft.com/office/drawing/2014/main" id="{40692741-D726-403A-B198-162D376CEABE}"/>
              </a:ext>
            </a:extLst>
          </p:cNvPr>
          <p:cNvSpPr>
            <a:spLocks noGrp="1"/>
          </p:cNvSpPr>
          <p:nvPr>
            <p:ph sz="quarter" idx="14"/>
          </p:nvPr>
        </p:nvSpPr>
        <p:spPr>
          <a:xfrm>
            <a:off x="457200" y="1555200"/>
            <a:ext cx="4320000" cy="392400"/>
          </a:xfrm>
        </p:spPr>
        <p:txBody>
          <a:bodyPr/>
          <a:lstStyle/>
          <a:p>
            <a:pPr marL="432" indent="0">
              <a:buNone/>
            </a:pPr>
            <a:r>
              <a:rPr lang="en-IN" sz="2400" dirty="0"/>
              <a:t>Find the p</a:t>
            </a:r>
            <a:r>
              <a:rPr lang="en-IN" sz="100" dirty="0"/>
              <a:t> </a:t>
            </a:r>
            <a:r>
              <a:rPr lang="en-IN" sz="2400" dirty="0"/>
              <a:t>H of a solution with a</a:t>
            </a:r>
          </a:p>
        </p:txBody>
      </p:sp>
      <p:graphicFrame>
        <p:nvGraphicFrame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GraphicFramePr>
            <a:graphicFrameLocks noChangeAspect="1"/>
          </p:cNvGraphicFramePr>
          <p:nvPr>
            <p:extLst/>
          </p:nvPr>
        </p:nvGraphicFramePr>
        <p:xfrm>
          <a:off x="4866758" y="1531355"/>
          <a:ext cx="2655455" cy="531091"/>
        </p:xfrm>
        <a:graphic>
          <a:graphicData uri="http://schemas.openxmlformats.org/presentationml/2006/ole">
            <mc:AlternateContent xmlns:mc="http://schemas.openxmlformats.org/markup-compatibility/2006">
              <mc:Choice xmlns:v="urn:schemas-microsoft-com:vml" Requires="v">
                <p:oleObj spid="_x0000_s79875" name="Equation" r:id="rId4" imgW="2920680" imgH="583920" progId="Equation.DSMT4">
                  <p:embed/>
                </p:oleObj>
              </mc:Choice>
              <mc:Fallback>
                <p:oleObj name="Equation" r:id="rId4" imgW="2920680" imgH="583920" progId="Equation.DSMT4">
                  <p:embed/>
                  <p:pic>
                    <p:nvPicPr>
                      <p:cNvPr id="22" name="Object 21" descr="Concentration of H 3 O plus of 4.0 times 10 raised to the negative fifteenth power.">
                        <a:extLst>
                          <a:ext uri="{FF2B5EF4-FFF2-40B4-BE49-F238E27FC236}">
                            <a16:creationId xmlns:a16="http://schemas.microsoft.com/office/drawing/2014/main" id="{E491F128-D2B7-4A29-90EB-29BB32093955}"/>
                          </a:ext>
                        </a:extLst>
                      </p:cNvPr>
                      <p:cNvPicPr/>
                      <p:nvPr/>
                    </p:nvPicPr>
                    <p:blipFill>
                      <a:blip r:embed="rId5"/>
                      <a:stretch>
                        <a:fillRect/>
                      </a:stretch>
                    </p:blipFill>
                    <p:spPr>
                      <a:xfrm>
                        <a:off x="4866758" y="1531355"/>
                        <a:ext cx="2655455" cy="531091"/>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72614569-D58C-4EDE-A7BE-858E9FFA2DE7}"/>
              </a:ext>
            </a:extLst>
          </p:cNvPr>
          <p:cNvSpPr>
            <a:spLocks noGrp="1"/>
          </p:cNvSpPr>
          <p:nvPr>
            <p:ph sz="quarter" idx="17"/>
          </p:nvPr>
        </p:nvSpPr>
        <p:spPr>
          <a:xfrm>
            <a:off x="457200" y="2630550"/>
            <a:ext cx="8229600" cy="836550"/>
          </a:xfrm>
        </p:spPr>
        <p:txBody>
          <a:bodyPr/>
          <a:lstStyle/>
          <a:p>
            <a:pPr marL="0" indent="0">
              <a:buNone/>
            </a:pPr>
            <a:r>
              <a:rPr lang="en-IN" sz="2400" b="1" dirty="0"/>
              <a:t>Step 3 Adjust the number of S</a:t>
            </a:r>
            <a:r>
              <a:rPr lang="en-IN" sz="100" b="1" dirty="0"/>
              <a:t> </a:t>
            </a:r>
            <a:r>
              <a:rPr lang="en-IN" sz="2400" b="1" dirty="0"/>
              <a:t>F</a:t>
            </a:r>
            <a:r>
              <a:rPr lang="en-IN" sz="100" b="1" dirty="0"/>
              <a:t> </a:t>
            </a:r>
            <a:r>
              <a:rPr lang="en-IN" sz="2400" b="1" dirty="0"/>
              <a:t>s on the right of the decimal point.</a:t>
            </a:r>
          </a:p>
        </p:txBody>
      </p:sp>
      <p:pic>
        <p:nvPicPr>
          <p:cNvPr id="11" name="Content Placeholder 10" descr="4.0 is the coefficient and represents two S F's. For long description in Notes pane, press F6.">
            <a:extLst>
              <a:ext uri="{FF2B5EF4-FFF2-40B4-BE49-F238E27FC236}">
                <a16:creationId xmlns:a16="http://schemas.microsoft.com/office/drawing/2014/main" id="{7DBA1880-0ADC-4416-8D03-06CACAD4586C}"/>
              </a:ext>
            </a:extLst>
          </p:cNvPr>
          <p:cNvPicPr>
            <a:picLocks noGrp="1" noChangeAspect="1"/>
          </p:cNvPicPr>
          <p:nvPr>
            <p:ph sz="quarter" idx="20"/>
          </p:nvPr>
        </p:nvPicPr>
        <p:blipFill>
          <a:blip r:embed="rId6"/>
          <a:stretch>
            <a:fillRect/>
          </a:stretch>
        </p:blipFill>
        <p:spPr>
          <a:xfrm>
            <a:off x="457200" y="3712571"/>
            <a:ext cx="8226425" cy="1801407"/>
          </a:xfrm>
          <a:prstGeom prst="rect">
            <a:avLst/>
          </a:prstGeom>
        </p:spPr>
      </p:pic>
    </p:spTree>
    <p:extLst>
      <p:ext uri="{BB962C8B-B14F-4D97-AF65-F5344CB8AC3E}">
        <p14:creationId xmlns:p14="http://schemas.microsoft.com/office/powerpoint/2010/main" val="9517428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98D2-6389-4888-B0B0-0A1438EE82C6}"/>
              </a:ext>
            </a:extLst>
          </p:cNvPr>
          <p:cNvSpPr>
            <a:spLocks noGrp="1"/>
          </p:cNvSpPr>
          <p:nvPr>
            <p:ph type="title"/>
          </p:nvPr>
        </p:nvSpPr>
        <p:spPr/>
        <p:txBody>
          <a:bodyPr/>
          <a:lstStyle/>
          <a:p>
            <a:r>
              <a:rPr lang="en-US" dirty="0"/>
              <a:t>Calculating </a:t>
            </a:r>
            <a:r>
              <a:rPr lang="en-US" sz="600" dirty="0"/>
              <a:t>concentration H sub 3 O super plus</a:t>
            </a:r>
            <a:r>
              <a:rPr lang="en-US" dirty="0"/>
              <a:t> from p</a:t>
            </a:r>
            <a:r>
              <a:rPr lang="en-US" sz="100" dirty="0"/>
              <a:t> </a:t>
            </a:r>
            <a:r>
              <a:rPr lang="en-US" dirty="0"/>
              <a:t>H</a:t>
            </a:r>
            <a:endParaRPr lang="en-US" sz="2000" b="0" dirty="0"/>
          </a:p>
        </p:txBody>
      </p:sp>
      <p:graphicFrame>
        <p:nvGraphicFramePr>
          <p:cNvPr id="16" name="Object 15">
            <a:extLst>
              <a:ext uri="{FF2B5EF4-FFF2-40B4-BE49-F238E27FC236}">
                <a16:creationId xmlns:a16="http://schemas.microsoft.com/office/drawing/2014/main" id="{8AE9A183-1FBC-4298-B86D-BE90D5CF66C9}"/>
              </a:ext>
              <a:ext uri="{C183D7F6-B498-43B3-948B-1728B52AA6E4}">
                <adec:decorative xmlns:adec="http://schemas.microsoft.com/office/drawing/2017/decorative" val="1"/>
              </a:ext>
            </a:extLst>
          </p:cNvPr>
          <p:cNvGraphicFramePr>
            <a:graphicFrameLocks noChangeAspect="1"/>
          </p:cNvGraphicFramePr>
          <p:nvPr>
            <p:extLst/>
          </p:nvPr>
        </p:nvGraphicFramePr>
        <p:xfrm>
          <a:off x="2993270" y="671981"/>
          <a:ext cx="1409700" cy="647700"/>
        </p:xfrm>
        <a:graphic>
          <a:graphicData uri="http://schemas.openxmlformats.org/presentationml/2006/ole">
            <mc:AlternateContent xmlns:mc="http://schemas.openxmlformats.org/markup-compatibility/2006">
              <mc:Choice xmlns:v="urn:schemas-microsoft-com:vml" Requires="v">
                <p:oleObj spid="_x0000_s80903" name="Equation" r:id="rId3" imgW="1409400" imgH="647640" progId="Equation.DSMT4">
                  <p:embed/>
                </p:oleObj>
              </mc:Choice>
              <mc:Fallback>
                <p:oleObj name="Equation" r:id="rId3" imgW="1409400" imgH="647640" progId="Equation.DSMT4">
                  <p:embed/>
                  <p:pic>
                    <p:nvPicPr>
                      <p:cNvPr id="16" name="Object 15">
                        <a:extLst>
                          <a:ext uri="{FF2B5EF4-FFF2-40B4-BE49-F238E27FC236}">
                            <a16:creationId xmlns:a16="http://schemas.microsoft.com/office/drawing/2014/main" id="{8AE9A183-1FBC-4298-B86D-BE90D5CF66C9}"/>
                          </a:ext>
                          <a:ext uri="{C183D7F6-B498-43B3-948B-1728B52AA6E4}">
                            <adec:decorative xmlns:adec="http://schemas.microsoft.com/office/drawing/2017/decorative" val="1"/>
                          </a:ext>
                        </a:extLst>
                      </p:cNvPr>
                      <p:cNvPicPr/>
                      <p:nvPr/>
                    </p:nvPicPr>
                    <p:blipFill>
                      <a:blip r:embed="rId4"/>
                      <a:stretch>
                        <a:fillRect/>
                      </a:stretch>
                    </p:blipFill>
                    <p:spPr>
                      <a:xfrm>
                        <a:off x="2993270" y="671981"/>
                        <a:ext cx="1409700" cy="647700"/>
                      </a:xfrm>
                      <a:prstGeom prst="rect">
                        <a:avLst/>
                      </a:prstGeom>
                      <a:solidFill>
                        <a:schemeClr val="bg1"/>
                      </a:solidFill>
                    </p:spPr>
                  </p:pic>
                </p:oleObj>
              </mc:Fallback>
            </mc:AlternateContent>
          </a:graphicData>
        </a:graphic>
      </p:graphicFrame>
      <p:pic>
        <p:nvPicPr>
          <p:cNvPr id="17" name="Content Placeholder 16" descr="Key math skill, calculating h 3 o + from p h.">
            <a:extLst>
              <a:ext uri="{FF2B5EF4-FFF2-40B4-BE49-F238E27FC236}">
                <a16:creationId xmlns:a16="http://schemas.microsoft.com/office/drawing/2014/main" id="{006FF830-065A-4CF5-B623-6C16C8D91C7C}"/>
              </a:ext>
            </a:extLst>
          </p:cNvPr>
          <p:cNvPicPr>
            <a:picLocks noGrp="1" noChangeAspect="1"/>
          </p:cNvPicPr>
          <p:nvPr>
            <p:ph sz="quarter" idx="14"/>
          </p:nvPr>
        </p:nvPicPr>
        <p:blipFill>
          <a:blip r:embed="rId5"/>
          <a:stretch>
            <a:fillRect/>
          </a:stretch>
        </p:blipFill>
        <p:spPr>
          <a:xfrm>
            <a:off x="457200" y="1555200"/>
            <a:ext cx="3090940" cy="725487"/>
          </a:xfrm>
          <a:prstGeom prst="rect">
            <a:avLst/>
          </a:prstGeom>
        </p:spPr>
      </p:pic>
      <p:sp>
        <p:nvSpPr>
          <p:cNvPr id="5" name="Content Placeholder 4">
            <a:extLst>
              <a:ext uri="{FF2B5EF4-FFF2-40B4-BE49-F238E27FC236}">
                <a16:creationId xmlns:a16="http://schemas.microsoft.com/office/drawing/2014/main" id="{4E058A80-C512-4622-B3E8-762439AAAB1E}"/>
              </a:ext>
            </a:extLst>
          </p:cNvPr>
          <p:cNvSpPr>
            <a:spLocks noGrp="1"/>
          </p:cNvSpPr>
          <p:nvPr>
            <p:ph sz="quarter" idx="15"/>
          </p:nvPr>
        </p:nvSpPr>
        <p:spPr>
          <a:xfrm>
            <a:off x="457200" y="2347977"/>
            <a:ext cx="8229600" cy="414000"/>
          </a:xfrm>
        </p:spPr>
        <p:txBody>
          <a:bodyPr/>
          <a:lstStyle/>
          <a:p>
            <a:pPr marL="432" indent="0">
              <a:buNone/>
            </a:pPr>
            <a:r>
              <a:rPr lang="en-IN" sz="2400" dirty="0"/>
              <a:t>Given the p</a:t>
            </a:r>
            <a:r>
              <a:rPr lang="en-IN" sz="100" dirty="0"/>
              <a:t> </a:t>
            </a:r>
            <a:r>
              <a:rPr lang="en-IN" sz="2400" dirty="0"/>
              <a:t>H of a solution, we can reverse the calculation to</a:t>
            </a:r>
            <a:endParaRPr lang="en-US" sz="2400" dirty="0"/>
          </a:p>
        </p:txBody>
      </p:sp>
      <p:sp>
        <p:nvSpPr>
          <p:cNvPr id="3" name="Content Placeholder 2">
            <a:extLst>
              <a:ext uri="{FF2B5EF4-FFF2-40B4-BE49-F238E27FC236}">
                <a16:creationId xmlns:a16="http://schemas.microsoft.com/office/drawing/2014/main" id="{E60FD023-A04C-4229-80A2-899E7567FEE5}"/>
              </a:ext>
            </a:extLst>
          </p:cNvPr>
          <p:cNvSpPr>
            <a:spLocks noGrp="1"/>
          </p:cNvSpPr>
          <p:nvPr>
            <p:ph sz="quarter" idx="16"/>
          </p:nvPr>
        </p:nvSpPr>
        <p:spPr>
          <a:xfrm>
            <a:off x="457200" y="2841328"/>
            <a:ext cx="1512000" cy="414000"/>
          </a:xfrm>
        </p:spPr>
        <p:txBody>
          <a:bodyPr/>
          <a:lstStyle/>
          <a:p>
            <a:pPr marL="432" indent="0">
              <a:buNone/>
            </a:pPr>
            <a:r>
              <a:rPr lang="en-US" sz="2400" dirty="0"/>
              <a:t>obtain the</a:t>
            </a:r>
          </a:p>
        </p:txBody>
      </p:sp>
      <p:graphicFrame>
        <p:nvGraphicFramePr>
          <p:cNvPr id="18" name="Object 17" descr="concentration H sub 3 O super plus.">
            <a:extLst>
              <a:ext uri="{FF2B5EF4-FFF2-40B4-BE49-F238E27FC236}">
                <a16:creationId xmlns:a16="http://schemas.microsoft.com/office/drawing/2014/main" id="{73DE1787-85E3-4E71-8154-DFF07CC70948}"/>
              </a:ext>
            </a:extLst>
          </p:cNvPr>
          <p:cNvGraphicFramePr>
            <a:graphicFrameLocks noChangeAspect="1"/>
          </p:cNvGraphicFramePr>
          <p:nvPr>
            <p:extLst/>
          </p:nvPr>
        </p:nvGraphicFramePr>
        <p:xfrm>
          <a:off x="2040770" y="2791778"/>
          <a:ext cx="990600" cy="444500"/>
        </p:xfrm>
        <a:graphic>
          <a:graphicData uri="http://schemas.openxmlformats.org/presentationml/2006/ole">
            <mc:AlternateContent xmlns:mc="http://schemas.openxmlformats.org/markup-compatibility/2006">
              <mc:Choice xmlns:v="urn:schemas-microsoft-com:vml" Requires="v">
                <p:oleObj spid="_x0000_s80904" name="Equation" r:id="rId6" imgW="990360" imgH="444240" progId="Equation.DSMT4">
                  <p:embed/>
                </p:oleObj>
              </mc:Choice>
              <mc:Fallback>
                <p:oleObj name="Equation" r:id="rId6" imgW="990360" imgH="444240" progId="Equation.DSMT4">
                  <p:embed/>
                  <p:pic>
                    <p:nvPicPr>
                      <p:cNvPr id="18" name="Object 17" descr="concentration H sub 3 O super plus.">
                        <a:extLst>
                          <a:ext uri="{FF2B5EF4-FFF2-40B4-BE49-F238E27FC236}">
                            <a16:creationId xmlns:a16="http://schemas.microsoft.com/office/drawing/2014/main" id="{73DE1787-85E3-4E71-8154-DFF07CC70948}"/>
                          </a:ext>
                        </a:extLst>
                      </p:cNvPr>
                      <p:cNvPicPr/>
                      <p:nvPr/>
                    </p:nvPicPr>
                    <p:blipFill>
                      <a:blip r:embed="rId7"/>
                      <a:stretch>
                        <a:fillRect/>
                      </a:stretch>
                    </p:blipFill>
                    <p:spPr>
                      <a:xfrm>
                        <a:off x="2040770" y="2791778"/>
                        <a:ext cx="990600" cy="4445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85F21813-568F-45BF-8D7C-06598988B3E5}"/>
              </a:ext>
            </a:extLst>
          </p:cNvPr>
          <p:cNvSpPr>
            <a:spLocks noGrp="1"/>
          </p:cNvSpPr>
          <p:nvPr>
            <p:ph sz="quarter" idx="17"/>
          </p:nvPr>
        </p:nvSpPr>
        <p:spPr>
          <a:xfrm>
            <a:off x="457200" y="3327810"/>
            <a:ext cx="8214522" cy="414000"/>
          </a:xfrm>
        </p:spPr>
        <p:txBody>
          <a:bodyPr/>
          <a:lstStyle/>
          <a:p>
            <a:r>
              <a:rPr lang="en-IN" sz="2400" dirty="0"/>
              <a:t>For whole number p</a:t>
            </a:r>
            <a:r>
              <a:rPr lang="en-IN" sz="100" dirty="0"/>
              <a:t> </a:t>
            </a:r>
            <a:r>
              <a:rPr lang="en-IN" sz="2400" dirty="0"/>
              <a:t>H values, the negative p</a:t>
            </a:r>
            <a:r>
              <a:rPr lang="en-IN" sz="100" dirty="0"/>
              <a:t> </a:t>
            </a:r>
            <a:r>
              <a:rPr lang="en-IN" sz="2400" dirty="0"/>
              <a:t>H value is the</a:t>
            </a:r>
            <a:endParaRPr lang="en-US" sz="2400" dirty="0"/>
          </a:p>
        </p:txBody>
      </p:sp>
      <p:sp>
        <p:nvSpPr>
          <p:cNvPr id="7" name="Content Placeholder 6">
            <a:extLst>
              <a:ext uri="{FF2B5EF4-FFF2-40B4-BE49-F238E27FC236}">
                <a16:creationId xmlns:a16="http://schemas.microsoft.com/office/drawing/2014/main" id="{4DB6F24D-CDC3-4A3F-9249-8B75B226B152}"/>
              </a:ext>
            </a:extLst>
          </p:cNvPr>
          <p:cNvSpPr>
            <a:spLocks noGrp="1"/>
          </p:cNvSpPr>
          <p:nvPr>
            <p:ph sz="quarter" idx="18"/>
          </p:nvPr>
        </p:nvSpPr>
        <p:spPr>
          <a:xfrm>
            <a:off x="457200" y="3814292"/>
            <a:ext cx="2837544" cy="414000"/>
          </a:xfrm>
          <a:noFill/>
          <a:ln>
            <a:noFill/>
          </a:ln>
        </p:spPr>
        <p:txBody>
          <a:bodyPr lIns="0" tIns="0" rIns="0" bIns="0" anchor="t" anchorCtr="0"/>
          <a:lstStyle/>
          <a:p>
            <a:pPr indent="0">
              <a:buNone/>
            </a:pPr>
            <a:r>
              <a:rPr lang="en-IN" sz="2400" dirty="0"/>
              <a:t>power of 10 in the</a:t>
            </a:r>
            <a:endParaRPr lang="en-US" sz="2400" dirty="0"/>
          </a:p>
        </p:txBody>
      </p:sp>
      <p:graphicFrame>
        <p:nvGraphicFramePr>
          <p:cNvPr id="19" name="Object 18" descr="concentration H sub 3 O super plus concentration.">
            <a:extLst>
              <a:ext uri="{FF2B5EF4-FFF2-40B4-BE49-F238E27FC236}">
                <a16:creationId xmlns:a16="http://schemas.microsoft.com/office/drawing/2014/main" id="{84A39F82-B4E4-4A40-B9C0-B1FC581DF637}"/>
              </a:ext>
            </a:extLst>
          </p:cNvPr>
          <p:cNvGraphicFramePr>
            <a:graphicFrameLocks noChangeAspect="1"/>
          </p:cNvGraphicFramePr>
          <p:nvPr>
            <p:extLst/>
          </p:nvPr>
        </p:nvGraphicFramePr>
        <p:xfrm>
          <a:off x="3389994" y="3783792"/>
          <a:ext cx="2895600" cy="444500"/>
        </p:xfrm>
        <a:graphic>
          <a:graphicData uri="http://schemas.openxmlformats.org/presentationml/2006/ole">
            <mc:AlternateContent xmlns:mc="http://schemas.openxmlformats.org/markup-compatibility/2006">
              <mc:Choice xmlns:v="urn:schemas-microsoft-com:vml" Requires="v">
                <p:oleObj spid="_x0000_s80905" name="Equation" r:id="rId8" imgW="2895480" imgH="444240" progId="Equation.DSMT4">
                  <p:embed/>
                </p:oleObj>
              </mc:Choice>
              <mc:Fallback>
                <p:oleObj name="Equation" r:id="rId8" imgW="2895480" imgH="444240" progId="Equation.DSMT4">
                  <p:embed/>
                  <p:pic>
                    <p:nvPicPr>
                      <p:cNvPr id="19" name="Object 18" descr="concentration H sub 3 O super plus concentration.">
                        <a:extLst>
                          <a:ext uri="{FF2B5EF4-FFF2-40B4-BE49-F238E27FC236}">
                            <a16:creationId xmlns:a16="http://schemas.microsoft.com/office/drawing/2014/main" id="{84A39F82-B4E4-4A40-B9C0-B1FC581DF637}"/>
                          </a:ext>
                        </a:extLst>
                      </p:cNvPr>
                      <p:cNvPicPr/>
                      <p:nvPr/>
                    </p:nvPicPr>
                    <p:blipFill>
                      <a:blip r:embed="rId9"/>
                      <a:stretch>
                        <a:fillRect/>
                      </a:stretch>
                    </p:blipFill>
                    <p:spPr>
                      <a:xfrm>
                        <a:off x="3389994" y="3783792"/>
                        <a:ext cx="2895600" cy="444500"/>
                      </a:xfrm>
                      <a:prstGeom prst="rect">
                        <a:avLst/>
                      </a:prstGeom>
                    </p:spPr>
                  </p:pic>
                </p:oleObj>
              </mc:Fallback>
            </mc:AlternateContent>
          </a:graphicData>
        </a:graphic>
      </p:graphicFrame>
      <p:graphicFrame>
        <p:nvGraphicFramePr>
          <p:cNvPr id="9" name="Object 8" descr="Concentration of H 3 O plus = 10 raised to the negative p H power.">
            <a:extLst>
              <a:ext uri="{FF2B5EF4-FFF2-40B4-BE49-F238E27FC236}">
                <a16:creationId xmlns:a16="http://schemas.microsoft.com/office/drawing/2014/main" id="{3011BECF-C465-4E8A-A497-256404CBA1CE}"/>
              </a:ext>
            </a:extLst>
          </p:cNvPr>
          <p:cNvGraphicFramePr>
            <a:graphicFrameLocks noChangeAspect="1"/>
          </p:cNvGraphicFramePr>
          <p:nvPr>
            <p:extLst/>
          </p:nvPr>
        </p:nvGraphicFramePr>
        <p:xfrm>
          <a:off x="3561327" y="4281842"/>
          <a:ext cx="2108200" cy="584200"/>
        </p:xfrm>
        <a:graphic>
          <a:graphicData uri="http://schemas.openxmlformats.org/presentationml/2006/ole">
            <mc:AlternateContent xmlns:mc="http://schemas.openxmlformats.org/markup-compatibility/2006">
              <mc:Choice xmlns:v="urn:schemas-microsoft-com:vml" Requires="v">
                <p:oleObj spid="_x0000_s80906" name="Equation" r:id="rId10" imgW="2108160" imgH="583920" progId="Equation.DSMT4">
                  <p:embed/>
                </p:oleObj>
              </mc:Choice>
              <mc:Fallback>
                <p:oleObj name="Equation" r:id="rId10" imgW="2108160" imgH="583920" progId="Equation.DSMT4">
                  <p:embed/>
                  <p:pic>
                    <p:nvPicPr>
                      <p:cNvPr id="9" name="Object 8" descr="Concentration of H 3 O plus = 10 raised to the negative p H power.">
                        <a:extLst>
                          <a:ext uri="{FF2B5EF4-FFF2-40B4-BE49-F238E27FC236}">
                            <a16:creationId xmlns:a16="http://schemas.microsoft.com/office/drawing/2014/main" id="{3011BECF-C465-4E8A-A497-256404CBA1CE}"/>
                          </a:ext>
                        </a:extLst>
                      </p:cNvPr>
                      <p:cNvPicPr/>
                      <p:nvPr/>
                    </p:nvPicPr>
                    <p:blipFill>
                      <a:blip r:embed="rId11"/>
                      <a:stretch>
                        <a:fillRect/>
                      </a:stretch>
                    </p:blipFill>
                    <p:spPr>
                      <a:xfrm>
                        <a:off x="3561327" y="4281842"/>
                        <a:ext cx="2108200" cy="5842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D935C709-B292-4D75-8CFB-BC4E2DC130D2}"/>
              </a:ext>
            </a:extLst>
          </p:cNvPr>
          <p:cNvSpPr>
            <a:spLocks noGrp="1"/>
          </p:cNvSpPr>
          <p:nvPr>
            <p:ph sz="quarter" idx="19"/>
          </p:nvPr>
        </p:nvSpPr>
        <p:spPr>
          <a:xfrm>
            <a:off x="457200" y="4958158"/>
            <a:ext cx="8229600" cy="396000"/>
          </a:xfrm>
          <a:noFill/>
          <a:ln>
            <a:noFill/>
          </a:ln>
        </p:spPr>
        <p:txBody>
          <a:bodyPr lIns="0" tIns="0" rIns="0" bIns="0" anchor="t" anchorCtr="0"/>
          <a:lstStyle/>
          <a:p>
            <a:pPr indent="-255600"/>
            <a:r>
              <a:rPr lang="en-IN" sz="2400" dirty="0"/>
              <a:t>For p</a:t>
            </a:r>
            <a:r>
              <a:rPr lang="en-IN" sz="100" dirty="0"/>
              <a:t> </a:t>
            </a:r>
            <a:r>
              <a:rPr lang="en-IN" sz="2400" dirty="0"/>
              <a:t>H values that are not whole numbers, the calculation</a:t>
            </a:r>
          </a:p>
        </p:txBody>
      </p:sp>
      <p:sp>
        <p:nvSpPr>
          <p:cNvPr id="12" name="Content Placeholder 11">
            <a:extLst>
              <a:ext uri="{FF2B5EF4-FFF2-40B4-BE49-F238E27FC236}">
                <a16:creationId xmlns:a16="http://schemas.microsoft.com/office/drawing/2014/main" id="{055B51BD-9828-47FB-949D-33DEE619DAA3}"/>
              </a:ext>
            </a:extLst>
          </p:cNvPr>
          <p:cNvSpPr>
            <a:spLocks noGrp="1"/>
          </p:cNvSpPr>
          <p:nvPr>
            <p:ph sz="quarter" idx="20"/>
          </p:nvPr>
        </p:nvSpPr>
        <p:spPr>
          <a:xfrm>
            <a:off x="457200" y="5421719"/>
            <a:ext cx="3420000" cy="396000"/>
          </a:xfrm>
          <a:noFill/>
          <a:ln>
            <a:noFill/>
          </a:ln>
        </p:spPr>
        <p:txBody>
          <a:bodyPr lIns="0" tIns="0" rIns="0" bIns="0" anchor="t" anchorCtr="0"/>
          <a:lstStyle/>
          <a:p>
            <a:pPr indent="0">
              <a:buNone/>
            </a:pPr>
            <a:r>
              <a:rPr lang="en-IN" sz="2400" dirty="0"/>
              <a:t>requires the use of the</a:t>
            </a:r>
          </a:p>
        </p:txBody>
      </p:sp>
      <p:graphicFrame>
        <p:nvGraphicFramePr>
          <p:cNvPr id="10" name="Object 9" descr="10 raised to the x power.">
            <a:extLst>
              <a:ext uri="{FF2B5EF4-FFF2-40B4-BE49-F238E27FC236}">
                <a16:creationId xmlns:a16="http://schemas.microsoft.com/office/drawing/2014/main" id="{5B4E2D84-31F0-4B82-9AE7-05AA486D6929}"/>
              </a:ext>
            </a:extLst>
          </p:cNvPr>
          <p:cNvGraphicFramePr>
            <a:graphicFrameLocks noChangeAspect="1"/>
          </p:cNvGraphicFramePr>
          <p:nvPr>
            <p:extLst/>
          </p:nvPr>
        </p:nvGraphicFramePr>
        <p:xfrm>
          <a:off x="3973952" y="5403422"/>
          <a:ext cx="495300" cy="381000"/>
        </p:xfrm>
        <a:graphic>
          <a:graphicData uri="http://schemas.openxmlformats.org/presentationml/2006/ole">
            <mc:AlternateContent xmlns:mc="http://schemas.openxmlformats.org/markup-compatibility/2006">
              <mc:Choice xmlns:v="urn:schemas-microsoft-com:vml" Requires="v">
                <p:oleObj spid="_x0000_s80907" name="Equation" r:id="rId12" imgW="495000" imgH="380880" progId="Equation.DSMT4">
                  <p:embed/>
                </p:oleObj>
              </mc:Choice>
              <mc:Fallback>
                <p:oleObj name="Equation" r:id="rId12" imgW="495000" imgH="380880" progId="Equation.DSMT4">
                  <p:embed/>
                  <p:pic>
                    <p:nvPicPr>
                      <p:cNvPr id="10" name="Object 9" descr="10 raised to the x power.">
                        <a:extLst>
                          <a:ext uri="{FF2B5EF4-FFF2-40B4-BE49-F238E27FC236}">
                            <a16:creationId xmlns:a16="http://schemas.microsoft.com/office/drawing/2014/main" id="{5B4E2D84-31F0-4B82-9AE7-05AA486D6929}"/>
                          </a:ext>
                        </a:extLst>
                      </p:cNvPr>
                      <p:cNvPicPr/>
                      <p:nvPr/>
                    </p:nvPicPr>
                    <p:blipFill>
                      <a:blip r:embed="rId13"/>
                      <a:stretch>
                        <a:fillRect/>
                      </a:stretch>
                    </p:blipFill>
                    <p:spPr>
                      <a:xfrm>
                        <a:off x="3973952" y="5403422"/>
                        <a:ext cx="495300" cy="381000"/>
                      </a:xfrm>
                      <a:prstGeom prst="rect">
                        <a:avLst/>
                      </a:prstGeom>
                    </p:spPr>
                  </p:pic>
                </p:oleObj>
              </mc:Fallback>
            </mc:AlternateContent>
          </a:graphicData>
        </a:graphic>
      </p:graphicFrame>
      <p:sp>
        <p:nvSpPr>
          <p:cNvPr id="13" name="Content Placeholder 12">
            <a:extLst>
              <a:ext uri="{FF2B5EF4-FFF2-40B4-BE49-F238E27FC236}">
                <a16:creationId xmlns:a16="http://schemas.microsoft.com/office/drawing/2014/main" id="{F98B232E-507F-4DD1-969E-78CFA98D142C}"/>
              </a:ext>
            </a:extLst>
          </p:cNvPr>
          <p:cNvSpPr>
            <a:spLocks noGrp="1"/>
          </p:cNvSpPr>
          <p:nvPr>
            <p:ph sz="quarter" idx="21"/>
          </p:nvPr>
        </p:nvSpPr>
        <p:spPr>
          <a:xfrm>
            <a:off x="4615427" y="5421600"/>
            <a:ext cx="4056295" cy="396000"/>
          </a:xfrm>
          <a:noFill/>
          <a:ln>
            <a:noFill/>
          </a:ln>
        </p:spPr>
        <p:txBody>
          <a:bodyPr lIns="0" tIns="0" rIns="0" bIns="0" anchor="t" anchorCtr="0"/>
          <a:lstStyle/>
          <a:p>
            <a:pPr marL="432" indent="0">
              <a:buNone/>
            </a:pPr>
            <a:r>
              <a:rPr lang="en-IN" sz="2400" dirty="0"/>
              <a:t>key, which is usually a 2</a:t>
            </a:r>
            <a:r>
              <a:rPr lang="en-IN" sz="2400" baseline="30000" dirty="0"/>
              <a:t>nd</a:t>
            </a:r>
          </a:p>
        </p:txBody>
      </p:sp>
      <p:sp>
        <p:nvSpPr>
          <p:cNvPr id="14" name="Content Placeholder 13">
            <a:extLst>
              <a:ext uri="{FF2B5EF4-FFF2-40B4-BE49-F238E27FC236}">
                <a16:creationId xmlns:a16="http://schemas.microsoft.com/office/drawing/2014/main" id="{7BFBE43E-8428-4F18-8009-1E6AABF90BAD}"/>
              </a:ext>
            </a:extLst>
          </p:cNvPr>
          <p:cNvSpPr>
            <a:spLocks noGrp="1"/>
          </p:cNvSpPr>
          <p:nvPr>
            <p:ph sz="quarter" idx="22"/>
          </p:nvPr>
        </p:nvSpPr>
        <p:spPr>
          <a:xfrm>
            <a:off x="457200" y="5880841"/>
            <a:ext cx="8229600" cy="414000"/>
          </a:xfrm>
          <a:noFill/>
          <a:ln>
            <a:noFill/>
          </a:ln>
        </p:spPr>
        <p:txBody>
          <a:bodyPr lIns="0" tIns="0" rIns="0" bIns="0" anchor="t" anchorCtr="0"/>
          <a:lstStyle/>
          <a:p>
            <a:pPr indent="0">
              <a:buNone/>
            </a:pPr>
            <a:r>
              <a:rPr lang="en-IN" sz="2400" dirty="0"/>
              <a:t>function key.</a:t>
            </a:r>
          </a:p>
        </p:txBody>
      </p:sp>
    </p:spTree>
    <p:extLst>
      <p:ext uri="{BB962C8B-B14F-4D97-AF65-F5344CB8AC3E}">
        <p14:creationId xmlns:p14="http://schemas.microsoft.com/office/powerpoint/2010/main" val="429970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D201-F305-4DDC-8FA4-CA4E185D3B2A}"/>
              </a:ext>
            </a:extLst>
          </p:cNvPr>
          <p:cNvSpPr>
            <a:spLocks noGrp="1"/>
          </p:cNvSpPr>
          <p:nvPr>
            <p:ph type="title"/>
          </p:nvPr>
        </p:nvSpPr>
        <p:spPr/>
        <p:txBody>
          <a:bodyPr/>
          <a:lstStyle/>
          <a:p>
            <a:r>
              <a:rPr lang="en-US" dirty="0"/>
              <a:t>Learning Check 3</a:t>
            </a:r>
          </a:p>
        </p:txBody>
      </p:sp>
      <p:sp>
        <p:nvSpPr>
          <p:cNvPr id="3" name="Content Placeholder 2">
            <a:extLst>
              <a:ext uri="{FF2B5EF4-FFF2-40B4-BE49-F238E27FC236}">
                <a16:creationId xmlns:a16="http://schemas.microsoft.com/office/drawing/2014/main" id="{36538437-FBF5-41D5-A702-129BE7B6C24B}"/>
              </a:ext>
            </a:extLst>
          </p:cNvPr>
          <p:cNvSpPr>
            <a:spLocks noGrp="1"/>
          </p:cNvSpPr>
          <p:nvPr>
            <p:ph sz="quarter" idx="14"/>
          </p:nvPr>
        </p:nvSpPr>
        <p:spPr>
          <a:xfrm>
            <a:off x="457199" y="1555200"/>
            <a:ext cx="2052000" cy="414000"/>
          </a:xfrm>
        </p:spPr>
        <p:txBody>
          <a:bodyPr/>
          <a:lstStyle/>
          <a:p>
            <a:pPr marL="432" indent="0">
              <a:buNone/>
            </a:pPr>
            <a:r>
              <a:rPr lang="en-US" sz="2400" dirty="0"/>
              <a:t>Determine the</a:t>
            </a:r>
          </a:p>
        </p:txBody>
      </p:sp>
      <p:graphicFrame>
        <p:nvGraphicFramePr>
          <p:cNvPr id="13" name="Object 12" descr="concentration H sub 3 O super plus">
            <a:extLst>
              <a:ext uri="{FF2B5EF4-FFF2-40B4-BE49-F238E27FC236}">
                <a16:creationId xmlns:a16="http://schemas.microsoft.com/office/drawing/2014/main" id="{008665DA-8299-470B-9A83-3D385F304532}"/>
              </a:ext>
            </a:extLst>
          </p:cNvPr>
          <p:cNvGraphicFramePr>
            <a:graphicFrameLocks noChangeAspect="1"/>
          </p:cNvGraphicFramePr>
          <p:nvPr>
            <p:extLst/>
          </p:nvPr>
        </p:nvGraphicFramePr>
        <p:xfrm>
          <a:off x="2593975" y="1524700"/>
          <a:ext cx="914400" cy="444500"/>
        </p:xfrm>
        <a:graphic>
          <a:graphicData uri="http://schemas.openxmlformats.org/presentationml/2006/ole">
            <mc:AlternateContent xmlns:mc="http://schemas.openxmlformats.org/markup-compatibility/2006">
              <mc:Choice xmlns:v="urn:schemas-microsoft-com:vml" Requires="v">
                <p:oleObj spid="_x0000_s81923" name="Equation" r:id="rId3" imgW="914400" imgH="444240" progId="Equation.DSMT4">
                  <p:embed/>
                </p:oleObj>
              </mc:Choice>
              <mc:Fallback>
                <p:oleObj name="Equation" r:id="rId3" imgW="914400" imgH="444240" progId="Equation.DSMT4">
                  <p:embed/>
                  <p:pic>
                    <p:nvPicPr>
                      <p:cNvPr id="13" name="Object 12" descr="concentration H sub 3 O super plus">
                        <a:extLst>
                          <a:ext uri="{FF2B5EF4-FFF2-40B4-BE49-F238E27FC236}">
                            <a16:creationId xmlns:a16="http://schemas.microsoft.com/office/drawing/2014/main" id="{008665DA-8299-470B-9A83-3D385F304532}"/>
                          </a:ext>
                        </a:extLst>
                      </p:cNvPr>
                      <p:cNvPicPr/>
                      <p:nvPr/>
                    </p:nvPicPr>
                    <p:blipFill>
                      <a:blip r:embed="rId4"/>
                      <a:stretch>
                        <a:fillRect/>
                      </a:stretch>
                    </p:blipFill>
                    <p:spPr>
                      <a:xfrm>
                        <a:off x="2593975" y="1524700"/>
                        <a:ext cx="914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4C856D1-89E6-46DE-A8FE-36553FFAD74B}"/>
              </a:ext>
            </a:extLst>
          </p:cNvPr>
          <p:cNvSpPr>
            <a:spLocks noGrp="1"/>
          </p:cNvSpPr>
          <p:nvPr>
            <p:ph sz="quarter" idx="15"/>
          </p:nvPr>
        </p:nvSpPr>
        <p:spPr>
          <a:xfrm>
            <a:off x="3631251" y="1555200"/>
            <a:ext cx="5058725" cy="414000"/>
          </a:xfrm>
          <a:noFill/>
          <a:ln>
            <a:noFill/>
          </a:ln>
        </p:spPr>
        <p:txBody>
          <a:bodyPr lIns="0" tIns="0" rIns="0" bIns="0" anchor="t" anchorCtr="0"/>
          <a:lstStyle/>
          <a:p>
            <a:pPr marL="432" indent="0">
              <a:buNone/>
            </a:pPr>
            <a:r>
              <a:rPr lang="en-IN" sz="2400" dirty="0"/>
              <a:t>for solutions having each of the</a:t>
            </a:r>
          </a:p>
        </p:txBody>
      </p:sp>
      <p:sp>
        <p:nvSpPr>
          <p:cNvPr id="5" name="Content Placeholder 4">
            <a:extLst>
              <a:ext uri="{FF2B5EF4-FFF2-40B4-BE49-F238E27FC236}">
                <a16:creationId xmlns:a16="http://schemas.microsoft.com/office/drawing/2014/main" id="{9D4C260C-4EF7-4445-A170-574F7ADE392F}"/>
              </a:ext>
            </a:extLst>
          </p:cNvPr>
          <p:cNvSpPr>
            <a:spLocks noGrp="1"/>
          </p:cNvSpPr>
          <p:nvPr>
            <p:ph sz="quarter" idx="16"/>
          </p:nvPr>
        </p:nvSpPr>
        <p:spPr>
          <a:xfrm>
            <a:off x="457199" y="2054130"/>
            <a:ext cx="8229600" cy="2943230"/>
          </a:xfrm>
          <a:noFill/>
          <a:ln>
            <a:noFill/>
          </a:ln>
        </p:spPr>
        <p:txBody>
          <a:bodyPr lIns="0" tIns="0" rIns="0" bIns="0" anchor="t" anchorCtr="0"/>
          <a:lstStyle/>
          <a:p>
            <a:pPr marL="432" indent="0">
              <a:buNone/>
            </a:pPr>
            <a:r>
              <a:rPr lang="en-IN" sz="2400" dirty="0"/>
              <a:t>following p</a:t>
            </a:r>
            <a:r>
              <a:rPr lang="en-IN" sz="100" dirty="0"/>
              <a:t> </a:t>
            </a:r>
            <a:r>
              <a:rPr lang="en-IN" sz="2400" dirty="0"/>
              <a:t>H values:</a:t>
            </a:r>
          </a:p>
          <a:p>
            <a:pPr marL="432" indent="0">
              <a:buNone/>
            </a:pPr>
            <a:r>
              <a:rPr lang="en-IN" sz="2400" dirty="0">
                <a:solidFill>
                  <a:srgbClr val="007FA3"/>
                </a:solidFill>
              </a:rPr>
              <a:t>A.</a:t>
            </a:r>
            <a:r>
              <a:rPr lang="en-IN" sz="2400" dirty="0"/>
              <a:t> 3.0</a:t>
            </a:r>
          </a:p>
          <a:p>
            <a:pPr marL="432" indent="0">
              <a:buNone/>
            </a:pPr>
            <a:r>
              <a:rPr lang="en-IN" sz="2400" dirty="0">
                <a:solidFill>
                  <a:srgbClr val="007FA3"/>
                </a:solidFill>
              </a:rPr>
              <a:t>B. </a:t>
            </a:r>
            <a:r>
              <a:rPr lang="en-IN" sz="2400" dirty="0"/>
              <a:t>3.42</a:t>
            </a:r>
          </a:p>
        </p:txBody>
      </p:sp>
    </p:spTree>
    <p:extLst>
      <p:ext uri="{BB962C8B-B14F-4D97-AF65-F5344CB8AC3E}">
        <p14:creationId xmlns:p14="http://schemas.microsoft.com/office/powerpoint/2010/main" val="20484925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D201-F305-4DDC-8FA4-CA4E185D3B2A}"/>
              </a:ext>
            </a:extLst>
          </p:cNvPr>
          <p:cNvSpPr>
            <a:spLocks noGrp="1"/>
          </p:cNvSpPr>
          <p:nvPr>
            <p:ph type="title"/>
          </p:nvPr>
        </p:nvSpPr>
        <p:spPr/>
        <p:txBody>
          <a:bodyPr/>
          <a:lstStyle/>
          <a:p>
            <a:r>
              <a:rPr lang="en-IN" dirty="0"/>
              <a:t>Solution 3 </a:t>
            </a:r>
            <a:r>
              <a:rPr lang="en-IN" sz="2000" b="0" dirty="0"/>
              <a:t>(1 of 4)</a:t>
            </a:r>
            <a:endParaRPr lang="en-US" b="0" dirty="0"/>
          </a:p>
        </p:txBody>
      </p:sp>
      <p:sp>
        <p:nvSpPr>
          <p:cNvPr id="3" name="Content Placeholder 2">
            <a:extLst>
              <a:ext uri="{FF2B5EF4-FFF2-40B4-BE49-F238E27FC236}">
                <a16:creationId xmlns:a16="http://schemas.microsoft.com/office/drawing/2014/main" id="{36538437-FBF5-41D5-A702-129BE7B6C24B}"/>
              </a:ext>
            </a:extLst>
          </p:cNvPr>
          <p:cNvSpPr>
            <a:spLocks noGrp="1"/>
          </p:cNvSpPr>
          <p:nvPr>
            <p:ph sz="quarter" idx="14"/>
          </p:nvPr>
        </p:nvSpPr>
        <p:spPr>
          <a:xfrm>
            <a:off x="457199" y="1555200"/>
            <a:ext cx="2052000" cy="414000"/>
          </a:xfrm>
        </p:spPr>
        <p:txBody>
          <a:bodyPr/>
          <a:lstStyle/>
          <a:p>
            <a:pPr marL="432" indent="0">
              <a:buNone/>
            </a:pPr>
            <a:r>
              <a:rPr lang="en-US" sz="2400" dirty="0"/>
              <a:t>Determine the</a:t>
            </a:r>
          </a:p>
        </p:txBody>
      </p:sp>
      <p:graphicFrame>
        <p:nvGraphicFramePr>
          <p:cNvPr id="13" name="Object 12" descr="concentration H sub 3 O super plus">
            <a:extLst>
              <a:ext uri="{FF2B5EF4-FFF2-40B4-BE49-F238E27FC236}">
                <a16:creationId xmlns:a16="http://schemas.microsoft.com/office/drawing/2014/main" id="{008665DA-8299-470B-9A83-3D385F304532}"/>
              </a:ext>
            </a:extLst>
          </p:cNvPr>
          <p:cNvGraphicFramePr>
            <a:graphicFrameLocks noChangeAspect="1"/>
          </p:cNvGraphicFramePr>
          <p:nvPr>
            <p:extLst/>
          </p:nvPr>
        </p:nvGraphicFramePr>
        <p:xfrm>
          <a:off x="2593975" y="1524700"/>
          <a:ext cx="914400" cy="444500"/>
        </p:xfrm>
        <a:graphic>
          <a:graphicData uri="http://schemas.openxmlformats.org/presentationml/2006/ole">
            <mc:AlternateContent xmlns:mc="http://schemas.openxmlformats.org/markup-compatibility/2006">
              <mc:Choice xmlns:v="urn:schemas-microsoft-com:vml" Requires="v">
                <p:oleObj spid="_x0000_s82949" name="Equation" r:id="rId3" imgW="914400" imgH="444240" progId="Equation.DSMT4">
                  <p:embed/>
                </p:oleObj>
              </mc:Choice>
              <mc:Fallback>
                <p:oleObj name="Equation" r:id="rId3" imgW="914400" imgH="444240" progId="Equation.DSMT4">
                  <p:embed/>
                  <p:pic>
                    <p:nvPicPr>
                      <p:cNvPr id="13" name="Object 12" descr="concentration H sub 3 O super plus">
                        <a:extLst>
                          <a:ext uri="{FF2B5EF4-FFF2-40B4-BE49-F238E27FC236}">
                            <a16:creationId xmlns:a16="http://schemas.microsoft.com/office/drawing/2014/main" id="{008665DA-8299-470B-9A83-3D385F304532}"/>
                          </a:ext>
                        </a:extLst>
                      </p:cNvPr>
                      <p:cNvPicPr/>
                      <p:nvPr/>
                    </p:nvPicPr>
                    <p:blipFill>
                      <a:blip r:embed="rId4"/>
                      <a:stretch>
                        <a:fillRect/>
                      </a:stretch>
                    </p:blipFill>
                    <p:spPr>
                      <a:xfrm>
                        <a:off x="2593975" y="1524700"/>
                        <a:ext cx="914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4C856D1-89E6-46DE-A8FE-36553FFAD74B}"/>
              </a:ext>
            </a:extLst>
          </p:cNvPr>
          <p:cNvSpPr>
            <a:spLocks noGrp="1"/>
          </p:cNvSpPr>
          <p:nvPr>
            <p:ph sz="quarter" idx="15"/>
          </p:nvPr>
        </p:nvSpPr>
        <p:spPr>
          <a:xfrm>
            <a:off x="3631251" y="1555200"/>
            <a:ext cx="5058725" cy="414000"/>
          </a:xfrm>
          <a:noFill/>
          <a:ln>
            <a:noFill/>
          </a:ln>
        </p:spPr>
        <p:txBody>
          <a:bodyPr lIns="0" tIns="0" rIns="0" bIns="0" anchor="t" anchorCtr="0"/>
          <a:lstStyle/>
          <a:p>
            <a:pPr marL="432" indent="0">
              <a:buNone/>
            </a:pPr>
            <a:r>
              <a:rPr lang="en-IN" sz="2400" dirty="0"/>
              <a:t>for solutions having each of the</a:t>
            </a:r>
          </a:p>
        </p:txBody>
      </p:sp>
      <p:sp>
        <p:nvSpPr>
          <p:cNvPr id="5" name="Content Placeholder 4">
            <a:extLst>
              <a:ext uri="{FF2B5EF4-FFF2-40B4-BE49-F238E27FC236}">
                <a16:creationId xmlns:a16="http://schemas.microsoft.com/office/drawing/2014/main" id="{9D4C260C-4EF7-4445-A170-574F7ADE392F}"/>
              </a:ext>
            </a:extLst>
          </p:cNvPr>
          <p:cNvSpPr>
            <a:spLocks noGrp="1"/>
          </p:cNvSpPr>
          <p:nvPr>
            <p:ph sz="quarter" idx="16"/>
          </p:nvPr>
        </p:nvSpPr>
        <p:spPr>
          <a:xfrm>
            <a:off x="457199" y="2054130"/>
            <a:ext cx="6762751" cy="1012920"/>
          </a:xfrm>
          <a:noFill/>
          <a:ln>
            <a:noFill/>
          </a:ln>
        </p:spPr>
        <p:txBody>
          <a:bodyPr lIns="0" tIns="0" rIns="0" bIns="0" anchor="t" anchorCtr="0"/>
          <a:lstStyle/>
          <a:p>
            <a:pPr marL="432" indent="0">
              <a:buNone/>
            </a:pPr>
            <a:r>
              <a:rPr lang="en-IN" sz="2400" dirty="0"/>
              <a:t>following p</a:t>
            </a:r>
            <a:r>
              <a:rPr lang="en-IN" sz="100" dirty="0"/>
              <a:t> </a:t>
            </a:r>
            <a:r>
              <a:rPr lang="en-IN" sz="2400" dirty="0"/>
              <a:t>H values:</a:t>
            </a:r>
          </a:p>
          <a:p>
            <a:pPr marL="432" indent="0">
              <a:buNone/>
            </a:pPr>
            <a:r>
              <a:rPr lang="en-IN" sz="2400" dirty="0">
                <a:solidFill>
                  <a:srgbClr val="007FA3"/>
                </a:solidFill>
              </a:rPr>
              <a:t>A.</a:t>
            </a:r>
            <a:r>
              <a:rPr lang="en-IN" sz="2400" dirty="0"/>
              <a:t> 3.0 For p</a:t>
            </a:r>
            <a:r>
              <a:rPr lang="en-IN" sz="100" dirty="0"/>
              <a:t> </a:t>
            </a:r>
            <a:r>
              <a:rPr lang="en-IN" sz="2400" dirty="0"/>
              <a:t>H values that are whole numbers, the</a:t>
            </a:r>
          </a:p>
        </p:txBody>
      </p:sp>
      <p:graphicFrame>
        <p:nvGraphicFramePr>
          <p:cNvPr id="14" name="Object 13" descr="concentration H sub 3 O super plus">
            <a:extLst>
              <a:ext uri="{FF2B5EF4-FFF2-40B4-BE49-F238E27FC236}">
                <a16:creationId xmlns:a16="http://schemas.microsoft.com/office/drawing/2014/main" id="{A7D91869-06B7-47F6-A57F-140C300968EB}"/>
              </a:ext>
            </a:extLst>
          </p:cNvPr>
          <p:cNvGraphicFramePr>
            <a:graphicFrameLocks noChangeAspect="1"/>
          </p:cNvGraphicFramePr>
          <p:nvPr>
            <p:extLst/>
          </p:nvPr>
        </p:nvGraphicFramePr>
        <p:xfrm>
          <a:off x="7303613" y="2560590"/>
          <a:ext cx="914400" cy="444500"/>
        </p:xfrm>
        <a:graphic>
          <a:graphicData uri="http://schemas.openxmlformats.org/presentationml/2006/ole">
            <mc:AlternateContent xmlns:mc="http://schemas.openxmlformats.org/markup-compatibility/2006">
              <mc:Choice xmlns:v="urn:schemas-microsoft-com:vml" Requires="v">
                <p:oleObj spid="_x0000_s82950" name="Equation" r:id="rId5" imgW="914400" imgH="444240" progId="Equation.DSMT4">
                  <p:embed/>
                </p:oleObj>
              </mc:Choice>
              <mc:Fallback>
                <p:oleObj name="Equation" r:id="rId5" imgW="914400" imgH="444240" progId="Equation.DSMT4">
                  <p:embed/>
                  <p:pic>
                    <p:nvPicPr>
                      <p:cNvPr id="14" name="Object 13" descr="concentration H sub 3 O super plus">
                        <a:extLst>
                          <a:ext uri="{FF2B5EF4-FFF2-40B4-BE49-F238E27FC236}">
                            <a16:creationId xmlns:a16="http://schemas.microsoft.com/office/drawing/2014/main" id="{A7D91869-06B7-47F6-A57F-140C300968EB}"/>
                          </a:ext>
                        </a:extLst>
                      </p:cNvPr>
                      <p:cNvPicPr/>
                      <p:nvPr/>
                    </p:nvPicPr>
                    <p:blipFill>
                      <a:blip r:embed="rId4"/>
                      <a:stretch>
                        <a:fillRect/>
                      </a:stretch>
                    </p:blipFill>
                    <p:spPr>
                      <a:xfrm>
                        <a:off x="7303613" y="2560590"/>
                        <a:ext cx="914400" cy="4445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2D002DD8-3958-4865-90A8-62D2564C9CB7}"/>
              </a:ext>
            </a:extLst>
          </p:cNvPr>
          <p:cNvSpPr>
            <a:spLocks noGrp="1"/>
          </p:cNvSpPr>
          <p:nvPr>
            <p:ph sz="quarter" idx="17"/>
          </p:nvPr>
        </p:nvSpPr>
        <p:spPr>
          <a:xfrm>
            <a:off x="825703" y="3185319"/>
            <a:ext cx="2016000" cy="414000"/>
          </a:xfrm>
          <a:noFill/>
          <a:ln>
            <a:noFill/>
          </a:ln>
        </p:spPr>
        <p:txBody>
          <a:bodyPr lIns="0" tIns="0" rIns="0" bIns="0" anchor="t" anchorCtr="0"/>
          <a:lstStyle/>
          <a:p>
            <a:pPr marL="432" indent="0">
              <a:buNone/>
            </a:pPr>
            <a:r>
              <a:rPr lang="en-IN" sz="2400" dirty="0"/>
              <a:t>can be written</a:t>
            </a:r>
          </a:p>
        </p:txBody>
      </p:sp>
      <p:graphicFrame>
        <p:nvGraphicFramePr>
          <p:cNvPr id="15" name="Object 14" descr="1 times 10 raised to the negative p H power.">
            <a:extLst>
              <a:ext uri="{FF2B5EF4-FFF2-40B4-BE49-F238E27FC236}">
                <a16:creationId xmlns:a16="http://schemas.microsoft.com/office/drawing/2014/main" id="{EA31BF8E-9B5D-4AA5-A2CA-CA7FB63B189C}"/>
              </a:ext>
            </a:extLst>
          </p:cNvPr>
          <p:cNvGraphicFramePr>
            <a:graphicFrameLocks noChangeAspect="1"/>
          </p:cNvGraphicFramePr>
          <p:nvPr>
            <p:extLst/>
          </p:nvPr>
        </p:nvGraphicFramePr>
        <p:xfrm>
          <a:off x="2938027" y="3155949"/>
          <a:ext cx="1193800" cy="381000"/>
        </p:xfrm>
        <a:graphic>
          <a:graphicData uri="http://schemas.openxmlformats.org/presentationml/2006/ole">
            <mc:AlternateContent xmlns:mc="http://schemas.openxmlformats.org/markup-compatibility/2006">
              <mc:Choice xmlns:v="urn:schemas-microsoft-com:vml" Requires="v">
                <p:oleObj spid="_x0000_s82951" name="Equation" r:id="rId6" imgW="1193760" imgH="380880" progId="Equation.DSMT4">
                  <p:embed/>
                </p:oleObj>
              </mc:Choice>
              <mc:Fallback>
                <p:oleObj name="Equation" r:id="rId6" imgW="1193760" imgH="380880" progId="Equation.DSMT4">
                  <p:embed/>
                  <p:pic>
                    <p:nvPicPr>
                      <p:cNvPr id="15" name="Object 14" descr="1 times 10 raised to the negative p H power.">
                        <a:extLst>
                          <a:ext uri="{FF2B5EF4-FFF2-40B4-BE49-F238E27FC236}">
                            <a16:creationId xmlns:a16="http://schemas.microsoft.com/office/drawing/2014/main" id="{EA31BF8E-9B5D-4AA5-A2CA-CA7FB63B189C}"/>
                          </a:ext>
                        </a:extLst>
                      </p:cNvPr>
                      <p:cNvPicPr/>
                      <p:nvPr/>
                    </p:nvPicPr>
                    <p:blipFill>
                      <a:blip r:embed="rId7"/>
                      <a:stretch>
                        <a:fillRect/>
                      </a:stretch>
                    </p:blipFill>
                    <p:spPr>
                      <a:xfrm>
                        <a:off x="2938027" y="3155949"/>
                        <a:ext cx="1193800" cy="381000"/>
                      </a:xfrm>
                      <a:prstGeom prst="rect">
                        <a:avLst/>
                      </a:prstGeom>
                    </p:spPr>
                  </p:pic>
                </p:oleObj>
              </mc:Fallback>
            </mc:AlternateContent>
          </a:graphicData>
        </a:graphic>
      </p:graphicFrame>
      <p:pic>
        <p:nvPicPr>
          <p:cNvPr id="16" name="Content Placeholder 15" descr="Concentration of H 3 O plus = 1 times 10 raised to the negative third power molarity. Negative 3 is the p H.">
            <a:extLst>
              <a:ext uri="{FF2B5EF4-FFF2-40B4-BE49-F238E27FC236}">
                <a16:creationId xmlns:a16="http://schemas.microsoft.com/office/drawing/2014/main" id="{4847A244-8D7E-4E44-A60E-636518DA9C3E}"/>
              </a:ext>
            </a:extLst>
          </p:cNvPr>
          <p:cNvPicPr>
            <a:picLocks noGrp="1" noChangeAspect="1"/>
          </p:cNvPicPr>
          <p:nvPr>
            <p:ph sz="quarter" idx="18"/>
          </p:nvPr>
        </p:nvPicPr>
        <p:blipFill>
          <a:blip r:embed="rId8"/>
          <a:stretch>
            <a:fillRect/>
          </a:stretch>
        </p:blipFill>
        <p:spPr>
          <a:xfrm>
            <a:off x="2844800" y="3879851"/>
            <a:ext cx="3505504" cy="999831"/>
          </a:xfrm>
          <a:prstGeom prst="rect">
            <a:avLst/>
          </a:prstGeom>
        </p:spPr>
      </p:pic>
    </p:spTree>
    <p:extLst>
      <p:ext uri="{BB962C8B-B14F-4D97-AF65-F5344CB8AC3E}">
        <p14:creationId xmlns:p14="http://schemas.microsoft.com/office/powerpoint/2010/main" val="14231647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D201-F305-4DDC-8FA4-CA4E185D3B2A}"/>
              </a:ext>
            </a:extLst>
          </p:cNvPr>
          <p:cNvSpPr>
            <a:spLocks noGrp="1"/>
          </p:cNvSpPr>
          <p:nvPr>
            <p:ph type="title"/>
          </p:nvPr>
        </p:nvSpPr>
        <p:spPr/>
        <p:txBody>
          <a:bodyPr/>
          <a:lstStyle/>
          <a:p>
            <a:r>
              <a:rPr lang="en-IN" dirty="0"/>
              <a:t>Solution 3 </a:t>
            </a:r>
            <a:r>
              <a:rPr lang="en-IN" sz="2000" b="0" dirty="0"/>
              <a:t>(2 of 4)</a:t>
            </a:r>
            <a:endParaRPr lang="en-US" b="0" dirty="0"/>
          </a:p>
        </p:txBody>
      </p:sp>
      <p:sp>
        <p:nvSpPr>
          <p:cNvPr id="3" name="Content Placeholder 2">
            <a:extLst>
              <a:ext uri="{FF2B5EF4-FFF2-40B4-BE49-F238E27FC236}">
                <a16:creationId xmlns:a16="http://schemas.microsoft.com/office/drawing/2014/main" id="{36538437-FBF5-41D5-A702-129BE7B6C24B}"/>
              </a:ext>
            </a:extLst>
          </p:cNvPr>
          <p:cNvSpPr>
            <a:spLocks noGrp="1"/>
          </p:cNvSpPr>
          <p:nvPr>
            <p:ph sz="quarter" idx="14"/>
          </p:nvPr>
        </p:nvSpPr>
        <p:spPr>
          <a:xfrm>
            <a:off x="457199" y="1555200"/>
            <a:ext cx="2052000" cy="414000"/>
          </a:xfrm>
        </p:spPr>
        <p:txBody>
          <a:bodyPr/>
          <a:lstStyle/>
          <a:p>
            <a:pPr marL="432" indent="0">
              <a:buNone/>
            </a:pPr>
            <a:r>
              <a:rPr lang="en-US" sz="2400" dirty="0"/>
              <a:t>Determine the</a:t>
            </a:r>
          </a:p>
        </p:txBody>
      </p:sp>
      <p:graphicFrame>
        <p:nvGraphicFramePr>
          <p:cNvPr id="13" name="Object 12" descr="concentration H sub 3 O super plus">
            <a:extLst>
              <a:ext uri="{FF2B5EF4-FFF2-40B4-BE49-F238E27FC236}">
                <a16:creationId xmlns:a16="http://schemas.microsoft.com/office/drawing/2014/main" id="{008665DA-8299-470B-9A83-3D385F304532}"/>
              </a:ext>
            </a:extLst>
          </p:cNvPr>
          <p:cNvGraphicFramePr>
            <a:graphicFrameLocks noChangeAspect="1"/>
          </p:cNvGraphicFramePr>
          <p:nvPr>
            <p:extLst/>
          </p:nvPr>
        </p:nvGraphicFramePr>
        <p:xfrm>
          <a:off x="2593975" y="1524700"/>
          <a:ext cx="914400" cy="444500"/>
        </p:xfrm>
        <a:graphic>
          <a:graphicData uri="http://schemas.openxmlformats.org/presentationml/2006/ole">
            <mc:AlternateContent xmlns:mc="http://schemas.openxmlformats.org/markup-compatibility/2006">
              <mc:Choice xmlns:v="urn:schemas-microsoft-com:vml" Requires="v">
                <p:oleObj spid="_x0000_s83973" name="Equation" r:id="rId3" imgW="914400" imgH="444240" progId="Equation.DSMT4">
                  <p:embed/>
                </p:oleObj>
              </mc:Choice>
              <mc:Fallback>
                <p:oleObj name="Equation" r:id="rId3" imgW="914400" imgH="444240" progId="Equation.DSMT4">
                  <p:embed/>
                  <p:pic>
                    <p:nvPicPr>
                      <p:cNvPr id="13" name="Object 12" descr="concentration H sub 3 O super plus">
                        <a:extLst>
                          <a:ext uri="{FF2B5EF4-FFF2-40B4-BE49-F238E27FC236}">
                            <a16:creationId xmlns:a16="http://schemas.microsoft.com/office/drawing/2014/main" id="{008665DA-8299-470B-9A83-3D385F304532}"/>
                          </a:ext>
                        </a:extLst>
                      </p:cNvPr>
                      <p:cNvPicPr/>
                      <p:nvPr/>
                    </p:nvPicPr>
                    <p:blipFill>
                      <a:blip r:embed="rId4"/>
                      <a:stretch>
                        <a:fillRect/>
                      </a:stretch>
                    </p:blipFill>
                    <p:spPr>
                      <a:xfrm>
                        <a:off x="2593975" y="1524700"/>
                        <a:ext cx="914400" cy="444500"/>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D4C856D1-89E6-46DE-A8FE-36553FFAD74B}"/>
              </a:ext>
            </a:extLst>
          </p:cNvPr>
          <p:cNvSpPr>
            <a:spLocks noGrp="1"/>
          </p:cNvSpPr>
          <p:nvPr>
            <p:ph sz="quarter" idx="15"/>
          </p:nvPr>
        </p:nvSpPr>
        <p:spPr>
          <a:xfrm>
            <a:off x="3631251" y="1555200"/>
            <a:ext cx="5058725" cy="414000"/>
          </a:xfrm>
          <a:noFill/>
          <a:ln>
            <a:noFill/>
          </a:ln>
        </p:spPr>
        <p:txBody>
          <a:bodyPr lIns="0" tIns="0" rIns="0" bIns="0" anchor="t" anchorCtr="0"/>
          <a:lstStyle/>
          <a:p>
            <a:pPr marL="432" indent="0">
              <a:buNone/>
            </a:pPr>
            <a:r>
              <a:rPr lang="en-IN" sz="2400" dirty="0"/>
              <a:t>for solutions having each of the</a:t>
            </a:r>
          </a:p>
        </p:txBody>
      </p:sp>
      <p:sp>
        <p:nvSpPr>
          <p:cNvPr id="5" name="Content Placeholder 4">
            <a:extLst>
              <a:ext uri="{FF2B5EF4-FFF2-40B4-BE49-F238E27FC236}">
                <a16:creationId xmlns:a16="http://schemas.microsoft.com/office/drawing/2014/main" id="{9D4C260C-4EF7-4445-A170-574F7ADE392F}"/>
              </a:ext>
            </a:extLst>
          </p:cNvPr>
          <p:cNvSpPr>
            <a:spLocks noGrp="1"/>
          </p:cNvSpPr>
          <p:nvPr>
            <p:ph sz="quarter" idx="16"/>
          </p:nvPr>
        </p:nvSpPr>
        <p:spPr>
          <a:xfrm>
            <a:off x="457199" y="2054130"/>
            <a:ext cx="8229600" cy="1946370"/>
          </a:xfrm>
          <a:noFill/>
          <a:ln>
            <a:noFill/>
          </a:ln>
        </p:spPr>
        <p:txBody>
          <a:bodyPr lIns="0" tIns="0" rIns="0" bIns="0" anchor="t" anchorCtr="0"/>
          <a:lstStyle/>
          <a:p>
            <a:pPr marL="432" indent="0">
              <a:buNone/>
            </a:pPr>
            <a:r>
              <a:rPr lang="en-IN" sz="2400" dirty="0"/>
              <a:t>following p</a:t>
            </a:r>
            <a:r>
              <a:rPr lang="en-IN" sz="100" dirty="0"/>
              <a:t> </a:t>
            </a:r>
            <a:r>
              <a:rPr lang="en-IN" sz="2400" dirty="0"/>
              <a:t>H values:</a:t>
            </a:r>
          </a:p>
          <a:p>
            <a:pPr marL="360000" indent="-360000">
              <a:buNone/>
            </a:pPr>
            <a:r>
              <a:rPr lang="en-IN" sz="2400" dirty="0">
                <a:solidFill>
                  <a:srgbClr val="007FA3"/>
                </a:solidFill>
              </a:rPr>
              <a:t>B.</a:t>
            </a:r>
            <a:r>
              <a:rPr lang="en-IN" sz="2400" dirty="0"/>
              <a:t> 3.42 For p</a:t>
            </a:r>
            <a:r>
              <a:rPr lang="en-IN" sz="100" dirty="0"/>
              <a:t> </a:t>
            </a:r>
            <a:r>
              <a:rPr lang="en-IN" sz="2400" dirty="0"/>
              <a:t>H values that are not whole numbers, do the following:</a:t>
            </a:r>
          </a:p>
          <a:p>
            <a:pPr marL="432" indent="0">
              <a:buNone/>
            </a:pPr>
            <a:r>
              <a:rPr lang="en-IN" sz="2400" b="1" dirty="0"/>
              <a:t>Step 1 State the given and needed quantities.</a:t>
            </a:r>
          </a:p>
        </p:txBody>
      </p:sp>
      <p:graphicFrame>
        <p:nvGraphicFramePr>
          <p:cNvPr id="7" name="Table 16">
            <a:extLst>
              <a:ext uri="{FF2B5EF4-FFF2-40B4-BE49-F238E27FC236}">
                <a16:creationId xmlns:a16="http://schemas.microsoft.com/office/drawing/2014/main" id="{22C2EC71-3C93-4D31-A082-BE42BA3AB65E}"/>
              </a:ext>
            </a:extLst>
          </p:cNvPr>
          <p:cNvGraphicFramePr>
            <a:graphicFrameLocks noGrp="1"/>
          </p:cNvGraphicFramePr>
          <p:nvPr>
            <p:ph sz="quarter" idx="17"/>
            <p:extLst/>
          </p:nvPr>
        </p:nvGraphicFramePr>
        <p:xfrm>
          <a:off x="454023" y="4125913"/>
          <a:ext cx="5828400" cy="932440"/>
        </p:xfrm>
        <a:graphic>
          <a:graphicData uri="http://schemas.openxmlformats.org/drawingml/2006/table">
            <a:tbl>
              <a:tblPr firstRow="1" bandRow="1">
                <a:tableStyleId>{2D5ABB26-0587-4C30-8999-92F81FD0307C}</a:tableStyleId>
              </a:tblPr>
              <a:tblGrid>
                <a:gridCol w="2228400">
                  <a:extLst>
                    <a:ext uri="{9D8B030D-6E8A-4147-A177-3AD203B41FA5}">
                      <a16:colId xmlns:a16="http://schemas.microsoft.com/office/drawing/2014/main" val="2747072318"/>
                    </a:ext>
                  </a:extLst>
                </a:gridCol>
                <a:gridCol w="1134000">
                  <a:extLst>
                    <a:ext uri="{9D8B030D-6E8A-4147-A177-3AD203B41FA5}">
                      <a16:colId xmlns:a16="http://schemas.microsoft.com/office/drawing/2014/main" val="3400446668"/>
                    </a:ext>
                  </a:extLst>
                </a:gridCol>
                <a:gridCol w="932400">
                  <a:extLst>
                    <a:ext uri="{9D8B030D-6E8A-4147-A177-3AD203B41FA5}">
                      <a16:colId xmlns:a16="http://schemas.microsoft.com/office/drawing/2014/main" val="1007246259"/>
                    </a:ext>
                  </a:extLst>
                </a:gridCol>
                <a:gridCol w="1533600">
                  <a:extLst>
                    <a:ext uri="{9D8B030D-6E8A-4147-A177-3AD203B41FA5}">
                      <a16:colId xmlns:a16="http://schemas.microsoft.com/office/drawing/2014/main" val="3298827299"/>
                    </a:ext>
                  </a:extLst>
                </a:gridCol>
              </a:tblGrid>
              <a:tr h="370840">
                <a:tc>
                  <a:txBody>
                    <a:bodyPr/>
                    <a:lstStyle/>
                    <a:p>
                      <a:r>
                        <a:rPr lang="en-US" sz="1600" b="1" dirty="0">
                          <a:solidFill>
                            <a:schemeClr val="tx1"/>
                          </a:solidFill>
                        </a:rPr>
                        <a:t>Analyze the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Given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Need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dirty="0">
                          <a:solidFill>
                            <a:schemeClr val="tx1"/>
                          </a:solidFill>
                        </a:rPr>
                        <a:t>Connect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829882"/>
                  </a:ext>
                </a:extLst>
              </a:tr>
              <a:tr h="56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1" dirty="0">
                          <a:solidFill>
                            <a:schemeClr val="tx1"/>
                          </a:solidFill>
                        </a:rPr>
                        <a:t>blank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solidFill>
                            <a:schemeClr val="tx1"/>
                          </a:solidFill>
                        </a:rPr>
                        <a:t>p</a:t>
                      </a:r>
                      <a:r>
                        <a:rPr lang="en-US" sz="100" dirty="0">
                          <a:solidFill>
                            <a:schemeClr val="tx1"/>
                          </a:solidFill>
                        </a:rPr>
                        <a:t> </a:t>
                      </a:r>
                      <a:r>
                        <a:rPr lang="en-US" sz="1600" dirty="0">
                          <a:solidFill>
                            <a:schemeClr val="tx1"/>
                          </a:solidFill>
                        </a:rPr>
                        <a:t>H = 3.42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00" dirty="0">
                          <a:solidFill>
                            <a:schemeClr val="tx1"/>
                          </a:solidFill>
                        </a:rPr>
                        <a:t>concentration H sub 3 O super plus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b="0" i="0" u="none" strike="noStrike" baseline="0" dirty="0">
                          <a:solidFill>
                            <a:schemeClr val="tx1"/>
                          </a:solidFill>
                          <a:effectLst/>
                          <a:latin typeface="+mn-lt"/>
                        </a:rPr>
                        <a:t>Concentration of H 3 O plus = 10 raised to the negative p H power.</a:t>
                      </a:r>
                      <a:r>
                        <a:rPr lang="en-IN" sz="100" b="0" i="0" u="none" strike="noStrike" baseline="0" dirty="0">
                          <a:solidFill>
                            <a:schemeClr val="tx1"/>
                          </a:solidFill>
                          <a:effectLst/>
                          <a:latin typeface="+mn-lt"/>
                        </a:rPr>
                        <a:t> 10 raised to the negative p H power.</a:t>
                      </a:r>
                      <a:endParaRPr lang="en-US" sz="100" b="0" i="0" u="none" strike="noStrike" baseline="0" dirty="0">
                        <a:solidFill>
                          <a:schemeClr val="tx1"/>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5785194"/>
                  </a:ext>
                </a:extLst>
              </a:tr>
            </a:tbl>
          </a:graphicData>
        </a:graphic>
      </p:graphicFrame>
      <p:graphicFrame>
        <p:nvGraphicFramePr>
          <p:cNvPr id="15" name="Object 14">
            <a:extLst>
              <a:ext uri="{FF2B5EF4-FFF2-40B4-BE49-F238E27FC236}">
                <a16:creationId xmlns:a16="http://schemas.microsoft.com/office/drawing/2014/main" id="{EA31BF8E-9B5D-4AA5-A2CA-CA7FB63B189C}"/>
              </a:ext>
              <a:ext uri="{C183D7F6-B498-43B3-948B-1728B52AA6E4}">
                <adec:decorative xmlns:adec="http://schemas.microsoft.com/office/drawing/2017/decorative" val="1"/>
              </a:ext>
            </a:extLst>
          </p:cNvPr>
          <p:cNvGraphicFramePr>
            <a:graphicFrameLocks noChangeAspect="1"/>
          </p:cNvGraphicFramePr>
          <p:nvPr>
            <p:extLst/>
          </p:nvPr>
        </p:nvGraphicFramePr>
        <p:xfrm>
          <a:off x="3898899" y="4523701"/>
          <a:ext cx="635000" cy="330200"/>
        </p:xfrm>
        <a:graphic>
          <a:graphicData uri="http://schemas.openxmlformats.org/presentationml/2006/ole">
            <mc:AlternateContent xmlns:mc="http://schemas.openxmlformats.org/markup-compatibility/2006">
              <mc:Choice xmlns:v="urn:schemas-microsoft-com:vml" Requires="v">
                <p:oleObj spid="_x0000_s83974" name="Equation" r:id="rId5" imgW="634680" imgH="330120" progId="Equation.DSMT4">
                  <p:embed/>
                </p:oleObj>
              </mc:Choice>
              <mc:Fallback>
                <p:oleObj name="Equation" r:id="rId5" imgW="634680" imgH="330120" progId="Equation.DSMT4">
                  <p:embed/>
                  <p:pic>
                    <p:nvPicPr>
                      <p:cNvPr id="15" name="Object 14">
                        <a:extLst>
                          <a:ext uri="{FF2B5EF4-FFF2-40B4-BE49-F238E27FC236}">
                            <a16:creationId xmlns:a16="http://schemas.microsoft.com/office/drawing/2014/main" id="{EA31BF8E-9B5D-4AA5-A2CA-CA7FB63B189C}"/>
                          </a:ext>
                          <a:ext uri="{C183D7F6-B498-43B3-948B-1728B52AA6E4}">
                            <adec:decorative xmlns:adec="http://schemas.microsoft.com/office/drawing/2017/decorative" val="1"/>
                          </a:ext>
                        </a:extLst>
                      </p:cNvPr>
                      <p:cNvPicPr/>
                      <p:nvPr/>
                    </p:nvPicPr>
                    <p:blipFill>
                      <a:blip r:embed="rId6"/>
                      <a:stretch>
                        <a:fillRect/>
                      </a:stretch>
                    </p:blipFill>
                    <p:spPr>
                      <a:xfrm>
                        <a:off x="3898899" y="4523701"/>
                        <a:ext cx="635000" cy="330200"/>
                      </a:xfrm>
                      <a:prstGeom prst="rect">
                        <a:avLst/>
                      </a:prstGeom>
                      <a:solidFill>
                        <a:schemeClr val="bg1"/>
                      </a:solidFill>
                    </p:spPr>
                  </p:pic>
                </p:oleObj>
              </mc:Fallback>
            </mc:AlternateContent>
          </a:graphicData>
        </a:graphic>
      </p:graphicFrame>
      <p:graphicFrame>
        <p:nvGraphicFramePr>
          <p:cNvPr id="17" name="Object 16">
            <a:extLst>
              <a:ext uri="{FF2B5EF4-FFF2-40B4-BE49-F238E27FC236}">
                <a16:creationId xmlns:a16="http://schemas.microsoft.com/office/drawing/2014/main" id="{D44BA9D3-07E8-4A78-9E58-76C5D9AFABF9}"/>
              </a:ext>
              <a:ext uri="{C183D7F6-B498-43B3-948B-1728B52AA6E4}">
                <adec:decorative xmlns:adec="http://schemas.microsoft.com/office/drawing/2017/decorative" val="1"/>
              </a:ext>
            </a:extLst>
          </p:cNvPr>
          <p:cNvGraphicFramePr>
            <a:graphicFrameLocks noChangeAspect="1"/>
          </p:cNvGraphicFramePr>
          <p:nvPr>
            <p:extLst/>
          </p:nvPr>
        </p:nvGraphicFramePr>
        <p:xfrm>
          <a:off x="4801713" y="4523701"/>
          <a:ext cx="1422400" cy="406400"/>
        </p:xfrm>
        <a:graphic>
          <a:graphicData uri="http://schemas.openxmlformats.org/presentationml/2006/ole">
            <mc:AlternateContent xmlns:mc="http://schemas.openxmlformats.org/markup-compatibility/2006">
              <mc:Choice xmlns:v="urn:schemas-microsoft-com:vml" Requires="v">
                <p:oleObj spid="_x0000_s83975" name="Equation" r:id="rId7" imgW="1422360" imgH="406080" progId="Equation.DSMT4">
                  <p:embed/>
                </p:oleObj>
              </mc:Choice>
              <mc:Fallback>
                <p:oleObj name="Equation" r:id="rId7" imgW="1422360" imgH="406080" progId="Equation.DSMT4">
                  <p:embed/>
                  <p:pic>
                    <p:nvPicPr>
                      <p:cNvPr id="17" name="Object 16">
                        <a:extLst>
                          <a:ext uri="{FF2B5EF4-FFF2-40B4-BE49-F238E27FC236}">
                            <a16:creationId xmlns:a16="http://schemas.microsoft.com/office/drawing/2014/main" id="{D44BA9D3-07E8-4A78-9E58-76C5D9AFABF9}"/>
                          </a:ext>
                          <a:ext uri="{C183D7F6-B498-43B3-948B-1728B52AA6E4}">
                            <adec:decorative xmlns:adec="http://schemas.microsoft.com/office/drawing/2017/decorative" val="1"/>
                          </a:ext>
                        </a:extLst>
                      </p:cNvPr>
                      <p:cNvPicPr/>
                      <p:nvPr/>
                    </p:nvPicPr>
                    <p:blipFill>
                      <a:blip r:embed="rId8"/>
                      <a:stretch>
                        <a:fillRect/>
                      </a:stretch>
                    </p:blipFill>
                    <p:spPr>
                      <a:xfrm>
                        <a:off x="4801713" y="4523701"/>
                        <a:ext cx="1422400" cy="406400"/>
                      </a:xfrm>
                      <a:prstGeom prst="rect">
                        <a:avLst/>
                      </a:prstGeom>
                      <a:solidFill>
                        <a:schemeClr val="bg1"/>
                      </a:solidFill>
                    </p:spPr>
                  </p:pic>
                </p:oleObj>
              </mc:Fallback>
            </mc:AlternateContent>
          </a:graphicData>
        </a:graphic>
      </p:graphicFrame>
      <p:sp>
        <p:nvSpPr>
          <p:cNvPr id="18" name="Content Placeholder 17">
            <a:extLst>
              <a:ext uri="{FF2B5EF4-FFF2-40B4-BE49-F238E27FC236}">
                <a16:creationId xmlns:a16="http://schemas.microsoft.com/office/drawing/2014/main" id="{F5554B28-BB83-42FB-9AF9-B3B5E44EDCE3}"/>
              </a:ext>
            </a:extLst>
          </p:cNvPr>
          <p:cNvSpPr>
            <a:spLocks noGrp="1"/>
          </p:cNvSpPr>
          <p:nvPr>
            <p:ph sz="quarter" idx="18"/>
          </p:nvPr>
        </p:nvSpPr>
        <p:spPr>
          <a:xfrm>
            <a:off x="1497600" y="5186100"/>
            <a:ext cx="720000" cy="414000"/>
          </a:xfrm>
          <a:noFill/>
          <a:ln>
            <a:noFill/>
          </a:ln>
        </p:spPr>
        <p:txBody>
          <a:bodyPr lIns="0" tIns="0" rIns="0" bIns="0" anchor="t" anchorCtr="0"/>
          <a:lstStyle/>
          <a:p>
            <a:pPr marL="432" indent="0">
              <a:buNone/>
            </a:pPr>
            <a:r>
              <a:rPr lang="en-IN" sz="2400" dirty="0"/>
              <a:t>3.42</a:t>
            </a:r>
          </a:p>
        </p:txBody>
      </p:sp>
      <p:pic>
        <p:nvPicPr>
          <p:cNvPr id="19" name="Content Placeholder 18" descr="Plus or minus button.">
            <a:extLst>
              <a:ext uri="{FF2B5EF4-FFF2-40B4-BE49-F238E27FC236}">
                <a16:creationId xmlns:a16="http://schemas.microsoft.com/office/drawing/2014/main" id="{9B707833-245F-4643-AB6D-28838B031F14}"/>
              </a:ext>
            </a:extLst>
          </p:cNvPr>
          <p:cNvPicPr>
            <a:picLocks noGrp="1" noChangeAspect="1"/>
          </p:cNvPicPr>
          <p:nvPr>
            <p:ph sz="quarter" idx="19"/>
          </p:nvPr>
        </p:nvPicPr>
        <p:blipFill>
          <a:blip r:embed="rId9"/>
          <a:stretch>
            <a:fillRect/>
          </a:stretch>
        </p:blipFill>
        <p:spPr>
          <a:xfrm>
            <a:off x="2321399" y="5199236"/>
            <a:ext cx="786452" cy="390178"/>
          </a:xfrm>
          <a:prstGeom prst="rect">
            <a:avLst/>
          </a:prstGeom>
        </p:spPr>
      </p:pic>
      <p:sp>
        <p:nvSpPr>
          <p:cNvPr id="9" name="Content Placeholder 8">
            <a:extLst>
              <a:ext uri="{FF2B5EF4-FFF2-40B4-BE49-F238E27FC236}">
                <a16:creationId xmlns:a16="http://schemas.microsoft.com/office/drawing/2014/main" id="{934DC898-F32E-434D-AF94-4730BA90BBB3}"/>
              </a:ext>
            </a:extLst>
          </p:cNvPr>
          <p:cNvSpPr>
            <a:spLocks noGrp="1"/>
          </p:cNvSpPr>
          <p:nvPr>
            <p:ph sz="quarter" idx="20"/>
          </p:nvPr>
        </p:nvSpPr>
        <p:spPr>
          <a:xfrm>
            <a:off x="1501516" y="5727847"/>
            <a:ext cx="3636000" cy="414000"/>
          </a:xfrm>
          <a:noFill/>
          <a:ln>
            <a:noFill/>
          </a:ln>
        </p:spPr>
        <p:txBody>
          <a:bodyPr lIns="0" tIns="0" rIns="0" bIns="0" anchor="t" anchorCtr="0"/>
          <a:lstStyle/>
          <a:p>
            <a:pPr marL="432" indent="0">
              <a:buNone/>
            </a:pPr>
            <a:r>
              <a:rPr lang="en-IN" sz="2400" dirty="0"/>
              <a:t>Calculator Display: −3.42</a:t>
            </a:r>
          </a:p>
        </p:txBody>
      </p:sp>
    </p:spTree>
    <p:extLst>
      <p:ext uri="{BB962C8B-B14F-4D97-AF65-F5344CB8AC3E}">
        <p14:creationId xmlns:p14="http://schemas.microsoft.com/office/powerpoint/2010/main" val="2453021708"/>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005E82-F23A-4E83-87A1-0837538C5DC2}">
  <ds:schemaRefs>
    <ds:schemaRef ds:uri="http://purl.org/dc/elements/1.1/"/>
    <ds:schemaRef ds:uri="http://schemas.microsoft.com/office/2006/metadata/properties"/>
    <ds:schemaRef ds:uri="7c1bd8dc-4e40-424f-a15f-9ffcd522197f"/>
    <ds:schemaRef ds:uri="http://schemas.openxmlformats.org/package/2006/metadata/core-properties"/>
    <ds:schemaRef ds:uri="http://purl.org/dc/terms/"/>
    <ds:schemaRef ds:uri="6125ffc9-2c56-435e-8267-1393444907b2"/>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FF6CAD7E-AA6C-40AF-81A1-080C04F60D68}">
  <ds:schemaRefs>
    <ds:schemaRef ds:uri="http://schemas.microsoft.com/sharepoint/v3/contenttype/forms"/>
  </ds:schemaRefs>
</ds:datastoreItem>
</file>

<file path=customXml/itemProps3.xml><?xml version="1.0" encoding="utf-8"?>
<ds:datastoreItem xmlns:ds="http://schemas.openxmlformats.org/officeDocument/2006/customXml" ds:itemID="{37B281B3-BAF0-48AF-99C1-62CE3178D6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54512</TotalTime>
  <Words>9177</Words>
  <Application>Microsoft Office PowerPoint</Application>
  <PresentationFormat>On-screen Show (4:3)</PresentationFormat>
  <Paragraphs>1189</Paragraphs>
  <Slides>145</Slides>
  <Notes>20</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145</vt:i4>
      </vt:variant>
    </vt:vector>
  </HeadingPairs>
  <TitlesOfParts>
    <vt:vector size="156" baseType="lpstr">
      <vt:lpstr>Arial</vt:lpstr>
      <vt:lpstr>Noto Sans Symbols</vt:lpstr>
      <vt:lpstr>Symbol</vt:lpstr>
      <vt:lpstr>Times New Roman</vt:lpstr>
      <vt:lpstr>Verdana</vt:lpstr>
      <vt:lpstr>Wingdings</vt:lpstr>
      <vt:lpstr>508 Lecture</vt:lpstr>
      <vt:lpstr>2_508 Lecture</vt:lpstr>
      <vt:lpstr>1_508 Lecture</vt:lpstr>
      <vt:lpstr>3_508 Lecture</vt:lpstr>
      <vt:lpstr>Equation</vt:lpstr>
      <vt:lpstr>Chemistry: An Introduction to General, Organic, and Biological Chemistry</vt:lpstr>
      <vt:lpstr>Acids and Bases and Equilibrium</vt:lpstr>
      <vt:lpstr>10.1 Acids and Bases</vt:lpstr>
      <vt:lpstr>Acids</vt:lpstr>
      <vt:lpstr>Naming Acids</vt:lpstr>
      <vt:lpstr>Names of Common Acids</vt:lpstr>
      <vt:lpstr>Learning Check 1</vt:lpstr>
      <vt:lpstr>Solution 1</vt:lpstr>
      <vt:lpstr>Bases</vt:lpstr>
      <vt:lpstr>Naming Bases</vt:lpstr>
      <vt:lpstr>Learning Check 2</vt:lpstr>
      <vt:lpstr>Solution 2</vt:lpstr>
      <vt:lpstr>Characteristics of Acids and Bases</vt:lpstr>
      <vt:lpstr>Learning Check 3</vt:lpstr>
      <vt:lpstr>Solution 3</vt:lpstr>
      <vt:lpstr>10.2 Brønsted–Lowry Acids and Bases</vt:lpstr>
      <vt:lpstr>N H sub 3, A Brønsted–Lowry Base</vt:lpstr>
      <vt:lpstr>Learning Check 1</vt:lpstr>
      <vt:lpstr>Solution 1</vt:lpstr>
      <vt:lpstr>Conjugate Acid–Base Pairs (1 of 3)</vt:lpstr>
      <vt:lpstr>Conjugate Acid–Base Pairs (2 of 3)</vt:lpstr>
      <vt:lpstr>Conjugate Acid–Base Pairs (3 of 3)</vt:lpstr>
      <vt:lpstr>Learning Check 2</vt:lpstr>
      <vt:lpstr>Solution 2 (1 of 2)</vt:lpstr>
      <vt:lpstr>Solution 2 (2 of 2)</vt:lpstr>
      <vt:lpstr>Learning Check 3</vt:lpstr>
      <vt:lpstr>Solution 3</vt:lpstr>
      <vt:lpstr>Learning Check 4</vt:lpstr>
      <vt:lpstr>Solution 4 (1 of 2)</vt:lpstr>
      <vt:lpstr>Solution 4 (2 of 2)</vt:lpstr>
      <vt:lpstr>10.3 Strengths of Acids and Bases</vt:lpstr>
      <vt:lpstr>Strong and Weak Acids (1 of 2)</vt:lpstr>
      <vt:lpstr>Strong Acids (1 of 2)</vt:lpstr>
      <vt:lpstr>Strong Acids (2 of 2)</vt:lpstr>
      <vt:lpstr>Weak Acids (1 of 2)</vt:lpstr>
      <vt:lpstr>Weak Acids (2 of 2)</vt:lpstr>
      <vt:lpstr>Strong and Weak Acids (2 of 2)</vt:lpstr>
      <vt:lpstr>Strong Bases</vt:lpstr>
      <vt:lpstr>Weak Bases</vt:lpstr>
      <vt:lpstr>Learning Check 1</vt:lpstr>
      <vt:lpstr>Solution 1</vt:lpstr>
      <vt:lpstr>Learning Check 2</vt:lpstr>
      <vt:lpstr>Solution 2</vt:lpstr>
      <vt:lpstr>10.4 Acid–Base Equilibrium</vt:lpstr>
      <vt:lpstr>Equilibrium (1 of 2)</vt:lpstr>
      <vt:lpstr>Equilibrium (2 of 2)</vt:lpstr>
      <vt:lpstr>Learning Check 1</vt:lpstr>
      <vt:lpstr>Solution 1</vt:lpstr>
      <vt:lpstr>Le Châtelier’s Principle (1 of 2)</vt:lpstr>
      <vt:lpstr>Le Châtelier’s Principle (2 of 2)</vt:lpstr>
      <vt:lpstr>Concentration Changes, Equilibrium (1 of 4)</vt:lpstr>
      <vt:lpstr>Concentration Changes, Equilibrium (2 of 4)</vt:lpstr>
      <vt:lpstr>Concentration Changes, Equilibrium (3 of 4)</vt:lpstr>
      <vt:lpstr>Concentration Changes, Equilibrium (4 of 4)</vt:lpstr>
      <vt:lpstr>Chemistry Link to Health: Hypoxia (1 of 2)</vt:lpstr>
      <vt:lpstr>Chemistry Link to Health: Hypoxia (2 of 2)</vt:lpstr>
      <vt:lpstr>Learning Check 2</vt:lpstr>
      <vt:lpstr>Solution 2 (1 of 3)</vt:lpstr>
      <vt:lpstr>Solution 2 (2 of 3)</vt:lpstr>
      <vt:lpstr>Solution 2 (3 of 3)</vt:lpstr>
      <vt:lpstr>10.5 Dissociation of Water</vt:lpstr>
      <vt:lpstr>Ionization of Water</vt:lpstr>
      <vt:lpstr>Writing the Water Dissociation Expression, K w</vt:lpstr>
      <vt:lpstr>Water Dissociation Expression, K w</vt:lpstr>
      <vt:lpstr>Pure Water Is Neutral</vt:lpstr>
      <vt:lpstr>Acidic Solutions</vt:lpstr>
      <vt:lpstr>Basic Solutions</vt:lpstr>
      <vt:lpstr>Comparison of [H 3 O+] and [O H−]</vt:lpstr>
      <vt:lpstr>Neutral, Basic, and Acidic Solutions</vt:lpstr>
      <vt:lpstr>Using K w to Calculate [H 3 O+] and [O H−]</vt:lpstr>
      <vt:lpstr>Calculating [H 3 O+] (1 of 2)</vt:lpstr>
      <vt:lpstr>Calculating [H 3 O+] (2 of 2)</vt:lpstr>
      <vt:lpstr>Learning Check 1</vt:lpstr>
      <vt:lpstr>Solution 1 (1 of 2)</vt:lpstr>
      <vt:lpstr>Solution 1 (2 of 2)</vt:lpstr>
      <vt:lpstr>10.6 The p H Scale</vt:lpstr>
      <vt:lpstr>The p H Scale (1 of 2)</vt:lpstr>
      <vt:lpstr>The p H Scale (2 of 2)</vt:lpstr>
      <vt:lpstr>p H Measurement</vt:lpstr>
      <vt:lpstr>p H of Common Substances</vt:lpstr>
      <vt:lpstr>Learning Check 1</vt:lpstr>
      <vt:lpstr>Solution 1</vt:lpstr>
      <vt:lpstr>Calculating the p H of Solutions</vt:lpstr>
      <vt:lpstr>p H, Significant Figures</vt:lpstr>
      <vt:lpstr>p H Scale and concentration H sub 3 O super plus</vt:lpstr>
      <vt:lpstr>p H Calculation (1 of 5)</vt:lpstr>
      <vt:lpstr>p H Calculation (2 of 5)</vt:lpstr>
      <vt:lpstr>p H Calculation (3 of 5)</vt:lpstr>
      <vt:lpstr>p H Calculation (4 of 5)</vt:lpstr>
      <vt:lpstr>p H Calculation (5 of 5)</vt:lpstr>
      <vt:lpstr>Learning Check 2</vt:lpstr>
      <vt:lpstr>Solution 2 (1 of 4)</vt:lpstr>
      <vt:lpstr>Solution 2 (2 of 4)</vt:lpstr>
      <vt:lpstr>Solution 2 (3 of 4)</vt:lpstr>
      <vt:lpstr>Solution 2 (4 of 4)</vt:lpstr>
      <vt:lpstr>Calculating concentration H sub 3 O super plus from p H</vt:lpstr>
      <vt:lpstr>Learning Check 3</vt:lpstr>
      <vt:lpstr>Solution 3 (1 of 4)</vt:lpstr>
      <vt:lpstr>Solution 3 (2 of 4)</vt:lpstr>
      <vt:lpstr>Solution 3 (3 of 4)</vt:lpstr>
      <vt:lpstr>Solution 3 (4 of 4)</vt:lpstr>
      <vt:lpstr>concentration H sub 3 O super plus, concentration O H super minus and p H Comparison</vt:lpstr>
      <vt:lpstr>10.7 Reactions of Acids and Bases</vt:lpstr>
      <vt:lpstr>Reactions of Acids</vt:lpstr>
      <vt:lpstr>Acids and Metals</vt:lpstr>
      <vt:lpstr>Learning Check 1</vt:lpstr>
      <vt:lpstr>Solution 1</vt:lpstr>
      <vt:lpstr>Acids, Carbonates, Bicarbonates</vt:lpstr>
      <vt:lpstr>Learning Check 2</vt:lpstr>
      <vt:lpstr>Solution 2</vt:lpstr>
      <vt:lpstr>Acids and Hydroxides: Neutralization</vt:lpstr>
      <vt:lpstr>Neutralization Reactions</vt:lpstr>
      <vt:lpstr>Balancing Neutralization Reactions (1 of 2)</vt:lpstr>
      <vt:lpstr>Balancing Neutralization Reactions (2 of 2)</vt:lpstr>
      <vt:lpstr>Learning Check 3</vt:lpstr>
      <vt:lpstr>Solution 3 (1 of 4)</vt:lpstr>
      <vt:lpstr>Solution 3 (2 of 4)</vt:lpstr>
      <vt:lpstr>Solution 3 (3 of 4)</vt:lpstr>
      <vt:lpstr>Solution 3 (4 of 4)</vt:lpstr>
      <vt:lpstr>Acid–Base Titration (1 of 2)</vt:lpstr>
      <vt:lpstr>Acid–Base Titration (2 of 2)</vt:lpstr>
      <vt:lpstr>Indicator</vt:lpstr>
      <vt:lpstr>Endpoint of Titration</vt:lpstr>
      <vt:lpstr>Acid–Base Titration Calculations (1 of 4)</vt:lpstr>
      <vt:lpstr>Acid–Base Titration Calculations (2 of 4)</vt:lpstr>
      <vt:lpstr>Acid–Base Titration Calculations (3 of 4)</vt:lpstr>
      <vt:lpstr>Acid–Base Titration Calculations (4 of 4)</vt:lpstr>
      <vt:lpstr>Learning Check 4</vt:lpstr>
      <vt:lpstr>Solution 4 (1 of 4)</vt:lpstr>
      <vt:lpstr>Solution 4 (2 of 4)</vt:lpstr>
      <vt:lpstr>Solution 4 (3 of 4)</vt:lpstr>
      <vt:lpstr>Solution 4 (4 of 4)</vt:lpstr>
      <vt:lpstr>Chemistry Link to Health: Antacids (1 of 2)</vt:lpstr>
      <vt:lpstr>Chemistry Link to Health: Antacids (2 of 2)</vt:lpstr>
      <vt:lpstr>10.8 Buffers</vt:lpstr>
      <vt:lpstr>Buffers</vt:lpstr>
      <vt:lpstr>How Buffers Work (1 of 2)</vt:lpstr>
      <vt:lpstr>Components of a Buffer</vt:lpstr>
      <vt:lpstr>How Buffers Work (2 of 2)</vt:lpstr>
      <vt:lpstr>Function of a Weak Acid in a Buffer</vt:lpstr>
      <vt:lpstr>Function of Conjugate Base in a Buffer</vt:lpstr>
      <vt:lpstr>Working Buffers</vt:lpstr>
      <vt:lpstr>Learning Check 1</vt:lpstr>
      <vt:lpstr>Solution 1</vt:lpstr>
      <vt:lpstr>Acids and Bases—Concept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Alt text for images/math equations within table cells have been placed behind the object intentionally to provide a better screen reader user experience.</dc:description>
  <cp:lastModifiedBy>Mascotti, David P.</cp:lastModifiedBy>
  <cp:revision>777</cp:revision>
  <dcterms:modified xsi:type="dcterms:W3CDTF">2025-03-04T18:27:51Z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4918300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